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62"/>
  </p:notesMasterIdLst>
  <p:sldIdLst>
    <p:sldId id="261" r:id="rId3"/>
    <p:sldId id="326" r:id="rId4"/>
    <p:sldId id="328" r:id="rId5"/>
    <p:sldId id="325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318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19" r:id="rId48"/>
    <p:sldId id="304" r:id="rId49"/>
    <p:sldId id="305" r:id="rId50"/>
    <p:sldId id="306" r:id="rId51"/>
    <p:sldId id="307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</p:sldIdLst>
  <p:sldSz cx="12192000" cy="6858000"/>
  <p:notesSz cx="6858000" cy="9144000"/>
  <p:custDataLst>
    <p:tags r:id="rId6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gs" Target="tags/tag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8693622" y="1066231"/>
            <a:ext cx="2388359" cy="47255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58354" y="1279478"/>
            <a:ext cx="2441160" cy="42990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1881" y="-1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1881" y="3527945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>
            <a:spLocks noGrp="1"/>
          </p:cNvSpPr>
          <p:nvPr>
            <p:ph type="pic" idx="13"/>
          </p:nvPr>
        </p:nvSpPr>
        <p:spPr>
          <a:xfrm>
            <a:off x="3832850" y="-2"/>
            <a:ext cx="8359150" cy="57315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6782937" y="-1"/>
            <a:ext cx="3643954" cy="210175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5133" y="2346505"/>
            <a:ext cx="2769814" cy="45114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75964" y="1228298"/>
            <a:ext cx="4136864" cy="2920621"/>
          </a:xfrm>
          <a:prstGeom prst="rect">
            <a:avLst/>
          </a:prstGeom>
          <a:effectLst>
            <a:outerShdw blurRad="381000" dist="304800" dir="189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-1" y="1146411"/>
            <a:ext cx="6810235" cy="2975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82889" y="4380931"/>
            <a:ext cx="2347413" cy="24770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707324" y="948947"/>
            <a:ext cx="4960108" cy="496010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64523" y="0"/>
            <a:ext cx="483130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6136987" y="1294945"/>
            <a:ext cx="4999586" cy="43279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5"/>
          <p:cNvSpPr>
            <a:spLocks noGrp="1"/>
          </p:cNvSpPr>
          <p:nvPr>
            <p:ph type="pic" idx="13"/>
          </p:nvPr>
        </p:nvSpPr>
        <p:spPr>
          <a:xfrm>
            <a:off x="6196083" y="-13648"/>
            <a:ext cx="5995918" cy="687164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64273" y="844079"/>
            <a:ext cx="6414449" cy="51698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2"/>
          <p:cNvSpPr/>
          <p:nvPr/>
        </p:nvSpPr>
        <p:spPr>
          <a:xfrm>
            <a:off x="-1" y="561833"/>
            <a:ext cx="9751328" cy="262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14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709683" y="1214652"/>
            <a:ext cx="10772635" cy="2620371"/>
          </a:xfrm>
          <a:prstGeom prst="rect">
            <a:avLst/>
          </a:prstGeom>
          <a:effectLst>
            <a:outerShdw blurRad="381000" dist="190500" dir="135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630641" y="532263"/>
            <a:ext cx="10930719" cy="5991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6296166" y="532262"/>
            <a:ext cx="5265194" cy="5991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7014950" y="0"/>
            <a:ext cx="5177052" cy="442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6509983" y="1103762"/>
            <a:ext cx="4391083" cy="46504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400" y="3425588"/>
            <a:ext cx="4401728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3096" y="3425587"/>
            <a:ext cx="4401729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562063"/>
            <a:ext cx="4112525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00817" y="3562065"/>
            <a:ext cx="3564342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8000" y="791568"/>
            <a:ext cx="356434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09729" y="791568"/>
            <a:ext cx="598227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10233" y="796687"/>
            <a:ext cx="4339990" cy="5264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00" y="-1"/>
            <a:ext cx="3835021" cy="393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906602" y="2927444"/>
            <a:ext cx="3835022" cy="393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4"/>
          <p:cNvSpPr/>
          <p:nvPr/>
        </p:nvSpPr>
        <p:spPr>
          <a:xfrm>
            <a:off x="3234520" y="3115099"/>
            <a:ext cx="7574509" cy="283873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19368" y="3384644"/>
            <a:ext cx="3944203" cy="2299648"/>
          </a:xfrm>
          <a:prstGeom prst="rect">
            <a:avLst/>
          </a:prstGeom>
          <a:effectLst>
            <a:outerShdw blurRad="381000" dist="254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08327" y="2535072"/>
            <a:ext cx="2975213" cy="17878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08393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408460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reeform 3"/>
          <p:cNvSpPr/>
          <p:nvPr/>
        </p:nvSpPr>
        <p:spPr>
          <a:xfrm>
            <a:off x="6719247" y="0"/>
            <a:ext cx="5472753" cy="428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19248" y="2265528"/>
            <a:ext cx="3480180" cy="2169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Parallelogram 1"/>
          <p:cNvSpPr/>
          <p:nvPr/>
        </p:nvSpPr>
        <p:spPr>
          <a:xfrm>
            <a:off x="5101988" y="5513696"/>
            <a:ext cx="4353636" cy="134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444" y="0"/>
                </a:lnTo>
                <a:lnTo>
                  <a:pt x="21600" y="0"/>
                </a:lnTo>
                <a:lnTo>
                  <a:pt x="17156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0"/>
          <p:cNvSpPr/>
          <p:nvPr/>
        </p:nvSpPr>
        <p:spPr>
          <a:xfrm>
            <a:off x="-1" y="0"/>
            <a:ext cx="38896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153361" y="2338273"/>
            <a:ext cx="3251151" cy="2424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5"/>
          <p:cNvSpPr>
            <a:spLocks noGrp="1"/>
          </p:cNvSpPr>
          <p:nvPr>
            <p:ph type="pic" idx="13"/>
          </p:nvPr>
        </p:nvSpPr>
        <p:spPr>
          <a:xfrm>
            <a:off x="-1" y="-1"/>
            <a:ext cx="12192001" cy="6858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7"/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7779" y="1719397"/>
            <a:ext cx="2101756" cy="36441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31195" y="2611135"/>
            <a:ext cx="1459614" cy="26177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gonal Stripe 1"/>
          <p:cNvSpPr/>
          <p:nvPr/>
        </p:nvSpPr>
        <p:spPr>
          <a:xfrm flipV="1">
            <a:off x="0" y="1583140"/>
            <a:ext cx="7438029" cy="527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85054" y="2470341"/>
            <a:ext cx="1610702" cy="19482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19104" y="3760230"/>
            <a:ext cx="878125" cy="10621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"/>
          <p:cNvSpPr/>
          <p:nvPr/>
        </p:nvSpPr>
        <p:spPr>
          <a:xfrm flipH="1" flipV="1">
            <a:off x="8024883" y="-2"/>
            <a:ext cx="388961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2091" y="1536508"/>
            <a:ext cx="2856058" cy="3799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B1449C-65A3-4787-C6A5-DB96C59991A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DF1C821-7ADC-7730-5609-532A260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8756E7E-5322-3B40-1C0C-21E5ACA2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A25B18-68D6-13F7-421C-AB718A3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18" y="6217851"/>
            <a:ext cx="279882" cy="276999"/>
          </a:xfrm>
        </p:spPr>
        <p:txBody>
          <a:bodyPr/>
          <a:lstStyle>
            <a:lvl1pPr>
              <a:defRPr/>
            </a:lvl1pPr>
          </a:lstStyle>
          <a:p>
            <a:fld id="{40A7F133-320D-4CEA-82BA-CB0EDB2ED4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013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297" y="2866029"/>
            <a:ext cx="3616657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78489" y="3944203"/>
            <a:ext cx="3477904" cy="2913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09731" y="0"/>
            <a:ext cx="3616657" cy="3991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344" y="2866029"/>
            <a:ext cx="3616656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54638" y="4258100"/>
            <a:ext cx="3302759" cy="25999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87856" y="1319514"/>
            <a:ext cx="3562067" cy="35936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8707271" y="794983"/>
            <a:ext cx="3484729" cy="52680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063019" y="1495284"/>
            <a:ext cx="3867434" cy="3867433"/>
          </a:xfrm>
          <a:prstGeom prst="rect">
            <a:avLst/>
          </a:prstGeom>
          <a:effectLst>
            <a:outerShdw blurRad="381000" dist="1905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3"/>
          <p:cNvSpPr/>
          <p:nvPr/>
        </p:nvSpPr>
        <p:spPr>
          <a:xfrm>
            <a:off x="1926607" y="4387753"/>
            <a:ext cx="10265393" cy="19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1269241" y="3125336"/>
            <a:ext cx="10099345" cy="2743202"/>
          </a:xfrm>
          <a:prstGeom prst="rect">
            <a:avLst/>
          </a:prstGeom>
          <a:effectLst>
            <a:outerShdw blurRad="444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2"/>
          <p:cNvSpPr>
            <a:spLocks noGrp="1"/>
          </p:cNvSpPr>
          <p:nvPr>
            <p:ph type="pic" idx="13"/>
          </p:nvPr>
        </p:nvSpPr>
        <p:spPr>
          <a:xfrm>
            <a:off x="0" y="-1"/>
            <a:ext cx="5827595" cy="6553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gi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0" r:id="rId33"/>
    <p:sldLayoutId id="2147483692" r:id="rId34"/>
    <p:sldLayoutId id="2147483693" r:id="rId35"/>
    <p:sldLayoutId id="2147483694" r:id="rId36"/>
    <p:sldLayoutId id="2147483695" r:id="rId3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23616;&#37096;&#35270;&#22270;&#31435;&#20307;.dwg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6" y="3862138"/>
            <a:ext cx="8675688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机件的基本表示法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第六章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220029-B732-6536-F40D-0309684A4B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79" y="353009"/>
            <a:ext cx="70866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6.1.2 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局部视图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5B952C-0606-D392-CD62-9D157D313F6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566988" y="1268414"/>
            <a:ext cx="7662862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 将机件的某一部分向基本投影面投影，所得到的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视图叫做局部视图。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局部视图适用于当机件的主体形状已由一组基本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视图表达清楚，当采用一定数量的基本视图后，该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机件上部分结构尚需表达，而又没有必要或不便于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画出完整的基本视图时，可采用局部剖视图。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局部视图的表达形式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（1）局部视图所表达的只是局部某一部分形状，故需要画出断裂边界，局部视图的断裂边界通常以波浪线（或双折线、中断线）表示。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（2）当局部视图外形轮廓成封闭状态，且所表示的机件的局部结构完整时，可省略表示断裂边界的波浪线。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_5a">
            <a:hlinkClick r:id="rId2" action="ppaction://hlinkfile"/>
            <a:extLst>
              <a:ext uri="{FF2B5EF4-FFF2-40B4-BE49-F238E27FC236}">
                <a16:creationId xmlns:a16="http://schemas.microsoft.com/office/drawing/2014/main" id="{17F573EF-1479-8971-E5A6-5487B616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333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D4C46402-59AB-35E7-59E6-DEBD5048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43000"/>
            <a:ext cx="4953000" cy="48006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8196" name="Picture 4" descr="表达方法_局部视图">
            <a:extLst>
              <a:ext uri="{FF2B5EF4-FFF2-40B4-BE49-F238E27FC236}">
                <a16:creationId xmlns:a16="http://schemas.microsoft.com/office/drawing/2014/main" id="{74F780D1-E940-2A1A-AD8A-B35A970F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39583" b="5141"/>
          <a:stretch>
            <a:fillRect/>
          </a:stretch>
        </p:blipFill>
        <p:spPr bwMode="auto">
          <a:xfrm>
            <a:off x="6172200" y="1295400"/>
            <a:ext cx="2382838" cy="457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表达方法_局部视图">
            <a:extLst>
              <a:ext uri="{FF2B5EF4-FFF2-40B4-BE49-F238E27FC236}">
                <a16:creationId xmlns:a16="http://schemas.microsoft.com/office/drawing/2014/main" id="{E0393D1B-12AC-0380-43DD-6ABE87EF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3" r="3125" b="49628"/>
          <a:stretch>
            <a:fillRect/>
          </a:stretch>
        </p:blipFill>
        <p:spPr bwMode="auto">
          <a:xfrm>
            <a:off x="8839200" y="12954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964A1061-FDAF-B87F-2283-663873E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524000"/>
            <a:ext cx="762000" cy="3810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DF50D154-58BB-3C1D-D48A-8F22E01B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447800"/>
            <a:ext cx="5334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74AA3D80-02BA-6FDD-46A8-D1280837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447800"/>
            <a:ext cx="533400" cy="4572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673" name="Line 9">
            <a:extLst>
              <a:ext uri="{FF2B5EF4-FFF2-40B4-BE49-F238E27FC236}">
                <a16:creationId xmlns:a16="http://schemas.microsoft.com/office/drawing/2014/main" id="{C215EB6C-F8C2-C80A-0CCA-2DAC33E2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2247900"/>
            <a:ext cx="6096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3674" name="Line 10">
            <a:extLst>
              <a:ext uri="{FF2B5EF4-FFF2-40B4-BE49-F238E27FC236}">
                <a16:creationId xmlns:a16="http://schemas.microsoft.com/office/drawing/2014/main" id="{45AFC458-EFB5-D549-6998-7B6B895AE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2209800"/>
            <a:ext cx="609600" cy="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79B4E36A-F8D9-E02D-FACD-72EEB005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526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C273F7EE-FB84-3C1E-BFCF-8E1F2E64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60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C0B06E7A-920F-10E3-0235-8471BDB48C5D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3657600"/>
            <a:ext cx="1066800" cy="1924050"/>
            <a:chOff x="4656" y="1968"/>
            <a:chExt cx="672" cy="1212"/>
          </a:xfrm>
        </p:grpSpPr>
        <p:pic>
          <p:nvPicPr>
            <p:cNvPr id="8207" name="Picture 14" descr="表达方法_局部视图">
              <a:extLst>
                <a:ext uri="{FF2B5EF4-FFF2-40B4-BE49-F238E27FC236}">
                  <a16:creationId xmlns:a16="http://schemas.microsoft.com/office/drawing/2014/main" id="{A99B6C41-BDCF-3FB9-56C6-5A1017D2D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38" t="51234" r="4688" b="9587"/>
            <a:stretch>
              <a:fillRect/>
            </a:stretch>
          </p:blipFill>
          <p:spPr bwMode="auto">
            <a:xfrm>
              <a:off x="4656" y="2010"/>
              <a:ext cx="672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 Box 15">
              <a:extLst>
                <a:ext uri="{FF2B5EF4-FFF2-40B4-BE49-F238E27FC236}">
                  <a16:creationId xmlns:a16="http://schemas.microsoft.com/office/drawing/2014/main" id="{FDAD5E50-E5B1-7BD3-A0B9-C0E73C238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968"/>
              <a:ext cx="336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solidFill>
                    <a:srgbClr val="FF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B</a:t>
              </a:r>
            </a:p>
          </p:txBody>
        </p:sp>
      </p:grpSp>
      <p:sp>
        <p:nvSpPr>
          <p:cNvPr id="113680" name="Text Box 16">
            <a:extLst>
              <a:ext uri="{FF2B5EF4-FFF2-40B4-BE49-F238E27FC236}">
                <a16:creationId xmlns:a16="http://schemas.microsoft.com/office/drawing/2014/main" id="{5AC96C3B-CD51-76D6-0F4E-D846FE96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143000"/>
            <a:ext cx="457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 autoUpdateAnimBg="0"/>
      <p:bldP spid="113676" grpId="0" autoUpdateAnimBg="0"/>
      <p:bldP spid="11368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530E88A-3412-1804-A3FA-6D500986F7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4378" y="390191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6.1.3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斜视图</a:t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9092F7-A3F7-1E12-6E77-08614DE1054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711451" y="1412875"/>
            <a:ext cx="73453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当机件上有倾斜于基本投影面的结构时，为了表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达倾斜部分的实形，可设置一个与倾斜结构平行且垂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直于一个基本投影面的辅助投影面，然后将该倾斜结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构向辅助投影面投射并展平，所得的视图称为斜视图。</a:t>
            </a:r>
          </a:p>
        </p:txBody>
      </p:sp>
      <p:pic>
        <p:nvPicPr>
          <p:cNvPr id="9220" name="Picture 4" descr="表达方法_斜视图">
            <a:extLst>
              <a:ext uri="{FF2B5EF4-FFF2-40B4-BE49-F238E27FC236}">
                <a16:creationId xmlns:a16="http://schemas.microsoft.com/office/drawing/2014/main" id="{D7D2AB47-EE21-1B89-3A29-744F0D3D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" r="2647" b="5573"/>
          <a:stretch>
            <a:fillRect/>
          </a:stretch>
        </p:blipFill>
        <p:spPr bwMode="auto">
          <a:xfrm>
            <a:off x="4079875" y="3213100"/>
            <a:ext cx="43386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AB9C463-0B41-9085-C617-047F4F96B9B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斜视图的配置与标注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斜视图通常按向视图的配置形式配置并标注。指明投影方向（用箭头），指明视图名称“×”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必要时允许将斜视图旋转配置。表示该视图名称的大写拉丁字母应靠近</a:t>
            </a:r>
            <a:r>
              <a:rPr lang="zh-CN" altLang="en-US" sz="240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旋转符号的箭头端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636C4CC8-CCAB-9CF2-63CE-A1AA013B4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3141664"/>
            <a:ext cx="69167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CBC4BFD-472A-BFFB-7F1C-DD5BE79240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126" y="261017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6.2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剖视图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5467B67-B053-57DB-BEFB-77FA24FDED7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79651" y="1484314"/>
            <a:ext cx="820896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当物体的内部结构和形状比较复杂时，图形上的虚线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较多，这样读图和标注尺寸均不方便。为了解决这个问题，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常采用剖视图来表示机件的内部结构。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6.2.1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剖视图的基本概念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剖视图的形成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假想用剖切平面剖开机件，将处在观察者和剖切平面之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间的部分移去，将其余部分向投影面投影，所得到的投影图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称为剖视图（简称剖视）。</a:t>
            </a:r>
            <a:r>
              <a:rPr lang="zh-CN" altLang="en-US" sz="2400">
                <a:ea typeface="宋体" panose="02010600030101010101" pitchFamily="2" charset="-122"/>
              </a:rPr>
              <a:t>剖切平面与机件接触的部分，称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为剖面。（如下图）</a:t>
            </a:r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D3061FBD-DBC3-9564-4105-68F9E2A43DF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76251"/>
            <a:ext cx="619125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>
            <a:extLst>
              <a:ext uri="{FF2B5EF4-FFF2-40B4-BE49-F238E27FC236}">
                <a16:creationId xmlns:a16="http://schemas.microsoft.com/office/drawing/2014/main" id="{DEB02E24-5F46-2A57-0BD8-7F45D14A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5516563"/>
            <a:ext cx="498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（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a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）三视图 （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b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）立体图 （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c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）正确 （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d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）错误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A8288403-5FE6-2D93-97B7-B62794805D0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962276" y="908050"/>
            <a:ext cx="770572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剖视图的画法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）确定剖切方法及剖面位置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选择最合适的剖切位置，以便充分表达机件的内部结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构形状，剖切面一般应通过机件上孔的轴线、槽的对称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面等结构。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）画出剖视图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假想剖开机件后，处在剖切平面之后的所有可见轮廓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都应该补全，不得遗漏。不可见部分的轮廓线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虚线，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在不影响对机件形状完整表达的前提下，不再画出。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）画剖面符号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在截断面上画出相应材料的剖面符号，在同一张图样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中，同一个机件的所有剖视图的剖面符号应该相同。为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了区别被剖到的机件的材料，国家标准规定了各种材料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剖面符号的画法，见下表。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1E9E6060-7882-6BB7-C8AA-8CB26FAB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08050"/>
            <a:ext cx="79930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BE4CA5C-B559-17E9-332B-04003DEF91C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1262063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剖视图的标注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1FE360DB-A7D0-E50C-9621-1B8488C6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035175"/>
            <a:ext cx="727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剖切符号      </a:t>
            </a:r>
            <a:r>
              <a:rPr kumimoji="1" lang="en-US" altLang="zh-CN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        A   </a:t>
            </a: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名称 ×—×</a:t>
            </a:r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id="{83032A22-7A9B-2FE5-AA29-E1C89C49B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20367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29407ECF-B12D-F8F6-3B67-B7943CC17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0367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7D7EA918-2378-BDA3-0891-758EF7EB0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23495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5367" name="Rectangle 8">
            <a:extLst>
              <a:ext uri="{FF2B5EF4-FFF2-40B4-BE49-F238E27FC236}">
                <a16:creationId xmlns:a16="http://schemas.microsoft.com/office/drawing/2014/main" id="{24524275-E25D-E930-8561-3B6807E4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735263"/>
            <a:ext cx="74882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省略标注（</a:t>
            </a:r>
            <a:r>
              <a:rPr kumimoji="1"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下图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eaLnBrk="1" hangingPunct="1"/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a)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图形按投影关系配置，中间没有其它图形隔开， 允许省略箭头；</a:t>
            </a:r>
            <a:endParaRPr kumimoji="1"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b)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当剖切面与机件的对称平面重合，且剖切后的图形按投影关系配置，中间没有图形隔开，可以不标注。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FC36B3E-3691-FC6F-4D89-20E80AA8626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75051" y="981075"/>
            <a:ext cx="5414963" cy="5041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7" name="Line 8">
            <a:extLst>
              <a:ext uri="{FF2B5EF4-FFF2-40B4-BE49-F238E27FC236}">
                <a16:creationId xmlns:a16="http://schemas.microsoft.com/office/drawing/2014/main" id="{4039EEAB-5442-445D-8217-EF711457E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9950" y="2530475"/>
            <a:ext cx="88900" cy="88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88" name="Group 9">
            <a:extLst>
              <a:ext uri="{FF2B5EF4-FFF2-40B4-BE49-F238E27FC236}">
                <a16:creationId xmlns:a16="http://schemas.microsoft.com/office/drawing/2014/main" id="{F5E32319-B02F-2C4B-C8C0-96EEFF743D3D}"/>
              </a:ext>
            </a:extLst>
          </p:cNvPr>
          <p:cNvGrpSpPr>
            <a:grpSpLocks/>
          </p:cNvGrpSpPr>
          <p:nvPr/>
        </p:nvGrpSpPr>
        <p:grpSpPr bwMode="auto">
          <a:xfrm>
            <a:off x="6149975" y="2524126"/>
            <a:ext cx="819150" cy="1109663"/>
            <a:chOff x="4330" y="1612"/>
            <a:chExt cx="516" cy="699"/>
          </a:xfrm>
        </p:grpSpPr>
        <p:sp>
          <p:nvSpPr>
            <p:cNvPr id="16474" name="Freeform 10">
              <a:extLst>
                <a:ext uri="{FF2B5EF4-FFF2-40B4-BE49-F238E27FC236}">
                  <a16:creationId xmlns:a16="http://schemas.microsoft.com/office/drawing/2014/main" id="{F14CF4C1-0374-3B0E-EF0C-C87870D74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612"/>
              <a:ext cx="516" cy="171"/>
            </a:xfrm>
            <a:custGeom>
              <a:avLst/>
              <a:gdLst>
                <a:gd name="T0" fmla="*/ 0 w 516"/>
                <a:gd name="T1" fmla="*/ 0 h 171"/>
                <a:gd name="T2" fmla="*/ 0 w 516"/>
                <a:gd name="T3" fmla="*/ 171 h 171"/>
                <a:gd name="T4" fmla="*/ 516 w 516"/>
                <a:gd name="T5" fmla="*/ 171 h 171"/>
                <a:gd name="T6" fmla="*/ 516 w 516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6"/>
                <a:gd name="T13" fmla="*/ 0 h 171"/>
                <a:gd name="T14" fmla="*/ 516 w 516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6" h="171">
                  <a:moveTo>
                    <a:pt x="0" y="0"/>
                  </a:moveTo>
                  <a:lnTo>
                    <a:pt x="0" y="171"/>
                  </a:lnTo>
                  <a:lnTo>
                    <a:pt x="516" y="171"/>
                  </a:lnTo>
                  <a:lnTo>
                    <a:pt x="5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5" name="Line 11">
              <a:extLst>
                <a:ext uri="{FF2B5EF4-FFF2-40B4-BE49-F238E27FC236}">
                  <a16:creationId xmlns:a16="http://schemas.microsoft.com/office/drawing/2014/main" id="{07D4665C-4A82-42DC-A925-88F54A557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783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6" name="Line 12">
              <a:extLst>
                <a:ext uri="{FF2B5EF4-FFF2-40B4-BE49-F238E27FC236}">
                  <a16:creationId xmlns:a16="http://schemas.microsoft.com/office/drawing/2014/main" id="{C2C4FAB5-B459-E93F-30CA-D50BB619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789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7" name="Line 13">
              <a:extLst>
                <a:ext uri="{FF2B5EF4-FFF2-40B4-BE49-F238E27FC236}">
                  <a16:creationId xmlns:a16="http://schemas.microsoft.com/office/drawing/2014/main" id="{4A032857-3664-259F-D172-D05BE225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5" y="1783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89" name="Rectangle 14">
            <a:extLst>
              <a:ext uri="{FF2B5EF4-FFF2-40B4-BE49-F238E27FC236}">
                <a16:creationId xmlns:a16="http://schemas.microsoft.com/office/drawing/2014/main" id="{F9324C2F-A66A-20FA-1D9B-349CF234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2365375"/>
            <a:ext cx="1295400" cy="1352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0" name="Line 15">
            <a:extLst>
              <a:ext uri="{FF2B5EF4-FFF2-40B4-BE49-F238E27FC236}">
                <a16:creationId xmlns:a16="http://schemas.microsoft.com/office/drawing/2014/main" id="{28AA2233-7CE8-8084-DAA8-154EBA0F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3244850"/>
            <a:ext cx="381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91" name="Group 16">
            <a:extLst>
              <a:ext uri="{FF2B5EF4-FFF2-40B4-BE49-F238E27FC236}">
                <a16:creationId xmlns:a16="http://schemas.microsoft.com/office/drawing/2014/main" id="{50D48514-5A3C-32FE-1975-7DF084B6E972}"/>
              </a:ext>
            </a:extLst>
          </p:cNvPr>
          <p:cNvGrpSpPr>
            <a:grpSpLocks/>
          </p:cNvGrpSpPr>
          <p:nvPr/>
        </p:nvGrpSpPr>
        <p:grpSpPr bwMode="auto">
          <a:xfrm>
            <a:off x="4813300" y="3121025"/>
            <a:ext cx="190500" cy="501650"/>
            <a:chOff x="3478" y="1984"/>
            <a:chExt cx="120" cy="336"/>
          </a:xfrm>
        </p:grpSpPr>
        <p:sp>
          <p:nvSpPr>
            <p:cNvPr id="16472" name="Line 17">
              <a:extLst>
                <a:ext uri="{FF2B5EF4-FFF2-40B4-BE49-F238E27FC236}">
                  <a16:creationId xmlns:a16="http://schemas.microsoft.com/office/drawing/2014/main" id="{CA460884-3B88-C6DB-5ED0-1D1139186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1984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3" name="Line 18">
              <a:extLst>
                <a:ext uri="{FF2B5EF4-FFF2-40B4-BE49-F238E27FC236}">
                  <a16:creationId xmlns:a16="http://schemas.microsoft.com/office/drawing/2014/main" id="{C629F11C-91E3-B8EA-57AC-FF815310E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996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2" name="Rectangle 19">
            <a:extLst>
              <a:ext uri="{FF2B5EF4-FFF2-40B4-BE49-F238E27FC236}">
                <a16:creationId xmlns:a16="http://schemas.microsoft.com/office/drawing/2014/main" id="{24A35222-6503-65C7-A576-DD4EE6B16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3051175"/>
            <a:ext cx="476250" cy="704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3" name="Line 20">
            <a:extLst>
              <a:ext uri="{FF2B5EF4-FFF2-40B4-BE49-F238E27FC236}">
                <a16:creationId xmlns:a16="http://schemas.microsoft.com/office/drawing/2014/main" id="{BF8C69E1-5829-29AB-9585-977882DB8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4238" y="3240089"/>
            <a:ext cx="47625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4" name="Rectangle 21">
            <a:extLst>
              <a:ext uri="{FF2B5EF4-FFF2-40B4-BE49-F238E27FC236}">
                <a16:creationId xmlns:a16="http://schemas.microsoft.com/office/drawing/2014/main" id="{BBF8263C-A7CB-7CAB-B9D7-1A4C71F2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575" y="3162300"/>
            <a:ext cx="76835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95" name="Freeform 30">
            <a:extLst>
              <a:ext uri="{FF2B5EF4-FFF2-40B4-BE49-F238E27FC236}">
                <a16:creationId xmlns:a16="http://schemas.microsoft.com/office/drawing/2014/main" id="{A3BE65D7-4367-8910-FCD8-393974087864}"/>
              </a:ext>
            </a:extLst>
          </p:cNvPr>
          <p:cNvSpPr>
            <a:spLocks/>
          </p:cNvSpPr>
          <p:nvPr/>
        </p:nvSpPr>
        <p:spPr bwMode="auto">
          <a:xfrm>
            <a:off x="6149975" y="2530476"/>
            <a:ext cx="819150" cy="271463"/>
          </a:xfrm>
          <a:custGeom>
            <a:avLst/>
            <a:gdLst>
              <a:gd name="T0" fmla="*/ 0 w 516"/>
              <a:gd name="T1" fmla="*/ 0 h 171"/>
              <a:gd name="T2" fmla="*/ 0 w 516"/>
              <a:gd name="T3" fmla="*/ 2147483646 h 171"/>
              <a:gd name="T4" fmla="*/ 2147483646 w 516"/>
              <a:gd name="T5" fmla="*/ 2147483646 h 171"/>
              <a:gd name="T6" fmla="*/ 2147483646 w 516"/>
              <a:gd name="T7" fmla="*/ 0 h 171"/>
              <a:gd name="T8" fmla="*/ 0 60000 65536"/>
              <a:gd name="T9" fmla="*/ 0 60000 65536"/>
              <a:gd name="T10" fmla="*/ 0 60000 65536"/>
              <a:gd name="T11" fmla="*/ 0 60000 65536"/>
              <a:gd name="T12" fmla="*/ 0 w 516"/>
              <a:gd name="T13" fmla="*/ 0 h 171"/>
              <a:gd name="T14" fmla="*/ 516 w 516"/>
              <a:gd name="T15" fmla="*/ 171 h 1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6" h="171">
                <a:moveTo>
                  <a:pt x="0" y="0"/>
                </a:moveTo>
                <a:lnTo>
                  <a:pt x="0" y="171"/>
                </a:lnTo>
                <a:lnTo>
                  <a:pt x="516" y="171"/>
                </a:lnTo>
                <a:lnTo>
                  <a:pt x="51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96" name="Group 31">
            <a:extLst>
              <a:ext uri="{FF2B5EF4-FFF2-40B4-BE49-F238E27FC236}">
                <a16:creationId xmlns:a16="http://schemas.microsoft.com/office/drawing/2014/main" id="{92685B4C-3A64-2824-87D7-0CB38A827ED7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2798764"/>
            <a:ext cx="590550" cy="828675"/>
            <a:chOff x="4423" y="1789"/>
            <a:chExt cx="372" cy="522"/>
          </a:xfrm>
        </p:grpSpPr>
        <p:sp>
          <p:nvSpPr>
            <p:cNvPr id="16469" name="Line 32">
              <a:extLst>
                <a:ext uri="{FF2B5EF4-FFF2-40B4-BE49-F238E27FC236}">
                  <a16:creationId xmlns:a16="http://schemas.microsoft.com/office/drawing/2014/main" id="{85A35C5A-6469-F1F7-B65D-3C02D2EC5C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0" name="Line 33">
              <a:extLst>
                <a:ext uri="{FF2B5EF4-FFF2-40B4-BE49-F238E27FC236}">
                  <a16:creationId xmlns:a16="http://schemas.microsoft.com/office/drawing/2014/main" id="{2970F75A-37F8-D3A1-62A7-C2F0555B8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71" name="Line 34">
              <a:extLst>
                <a:ext uri="{FF2B5EF4-FFF2-40B4-BE49-F238E27FC236}">
                  <a16:creationId xmlns:a16="http://schemas.microsoft.com/office/drawing/2014/main" id="{95187D4F-06C2-F679-18EE-40564E22C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5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397" name="Line 35">
            <a:extLst>
              <a:ext uri="{FF2B5EF4-FFF2-40B4-BE49-F238E27FC236}">
                <a16:creationId xmlns:a16="http://schemas.microsoft.com/office/drawing/2014/main" id="{11DB8AC3-7934-F014-920F-E0291B5813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5813" y="3167063"/>
            <a:ext cx="1952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8" name="Line 36">
            <a:extLst>
              <a:ext uri="{FF2B5EF4-FFF2-40B4-BE49-F238E27FC236}">
                <a16:creationId xmlns:a16="http://schemas.microsoft.com/office/drawing/2014/main" id="{5CCEB8BD-70B3-1C59-0D05-8D19DF4EA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0576" y="3276601"/>
            <a:ext cx="1952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9" name="Line 37">
            <a:extLst>
              <a:ext uri="{FF2B5EF4-FFF2-40B4-BE49-F238E27FC236}">
                <a16:creationId xmlns:a16="http://schemas.microsoft.com/office/drawing/2014/main" id="{12DE7E3A-83F3-0257-B41C-3E552562E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5813" y="3395663"/>
            <a:ext cx="1952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0" name="Line 38">
            <a:extLst>
              <a:ext uri="{FF2B5EF4-FFF2-40B4-BE49-F238E27FC236}">
                <a16:creationId xmlns:a16="http://schemas.microsoft.com/office/drawing/2014/main" id="{6A3BBAE6-75F1-45B4-D5F1-EB6A0982B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1539" y="3495676"/>
            <a:ext cx="12382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1" name="Line 39">
            <a:extLst>
              <a:ext uri="{FF2B5EF4-FFF2-40B4-BE49-F238E27FC236}">
                <a16:creationId xmlns:a16="http://schemas.microsoft.com/office/drawing/2014/main" id="{495FDE3F-15A5-05DE-1EB2-0FA818901D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0150" y="3238500"/>
            <a:ext cx="319088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2" name="Line 40">
            <a:extLst>
              <a:ext uri="{FF2B5EF4-FFF2-40B4-BE49-F238E27FC236}">
                <a16:creationId xmlns:a16="http://schemas.microsoft.com/office/drawing/2014/main" id="{6BAC09FC-871B-92CD-6C17-EC16DDAC9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5389" y="3248026"/>
            <a:ext cx="20002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3" name="Line 41">
            <a:extLst>
              <a:ext uri="{FF2B5EF4-FFF2-40B4-BE49-F238E27FC236}">
                <a16:creationId xmlns:a16="http://schemas.microsoft.com/office/drawing/2014/main" id="{F5BB8C51-E58A-444A-F2BD-174633889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5389" y="3238500"/>
            <a:ext cx="90487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4" name="Line 42">
            <a:extLst>
              <a:ext uri="{FF2B5EF4-FFF2-40B4-BE49-F238E27FC236}">
                <a16:creationId xmlns:a16="http://schemas.microsoft.com/office/drawing/2014/main" id="{E721E5B1-38C8-E02F-C019-86893A8F9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5863" y="3138488"/>
            <a:ext cx="80962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5" name="Line 43">
            <a:extLst>
              <a:ext uri="{FF2B5EF4-FFF2-40B4-BE49-F238E27FC236}">
                <a16:creationId xmlns:a16="http://schemas.microsoft.com/office/drawing/2014/main" id="{2441C089-4AC3-61BC-389B-78F26EB303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3013" y="32480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6" name="Line 44">
            <a:extLst>
              <a:ext uri="{FF2B5EF4-FFF2-40B4-BE49-F238E27FC236}">
                <a16:creationId xmlns:a16="http://schemas.microsoft.com/office/drawing/2014/main" id="{514BE7BD-DC1C-F40B-8FF2-D4C325053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6838" y="3238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7" name="Line 45">
            <a:extLst>
              <a:ext uri="{FF2B5EF4-FFF2-40B4-BE49-F238E27FC236}">
                <a16:creationId xmlns:a16="http://schemas.microsoft.com/office/drawing/2014/main" id="{BE658D5C-919E-CFC4-BA44-AA63E0138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1138" y="32480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8" name="Line 46">
            <a:extLst>
              <a:ext uri="{FF2B5EF4-FFF2-40B4-BE49-F238E27FC236}">
                <a16:creationId xmlns:a16="http://schemas.microsoft.com/office/drawing/2014/main" id="{A41D496A-9AC4-A40D-634D-BE05AAAD54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8613" y="324961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9" name="Line 47">
            <a:extLst>
              <a:ext uri="{FF2B5EF4-FFF2-40B4-BE49-F238E27FC236}">
                <a16:creationId xmlns:a16="http://schemas.microsoft.com/office/drawing/2014/main" id="{0336E09E-5758-B4D5-6A93-A0A1FF50D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9263" y="32432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0" name="Line 48">
            <a:extLst>
              <a:ext uri="{FF2B5EF4-FFF2-40B4-BE49-F238E27FC236}">
                <a16:creationId xmlns:a16="http://schemas.microsoft.com/office/drawing/2014/main" id="{3A8C2288-B031-7710-E3D5-FF3E7B97AE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3089" y="2986089"/>
            <a:ext cx="6381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1" name="Line 49">
            <a:extLst>
              <a:ext uri="{FF2B5EF4-FFF2-40B4-BE49-F238E27FC236}">
                <a16:creationId xmlns:a16="http://schemas.microsoft.com/office/drawing/2014/main" id="{1A4A3C03-C742-C3CB-8317-47AEDBB5DE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4714" y="2865439"/>
            <a:ext cx="338137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2" name="Line 50">
            <a:extLst>
              <a:ext uri="{FF2B5EF4-FFF2-40B4-BE49-F238E27FC236}">
                <a16:creationId xmlns:a16="http://schemas.microsoft.com/office/drawing/2014/main" id="{B490DBC1-6C98-AEED-004C-EC3D8EC7BB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3125" y="2800350"/>
            <a:ext cx="2857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3" name="Line 51">
            <a:extLst>
              <a:ext uri="{FF2B5EF4-FFF2-40B4-BE49-F238E27FC236}">
                <a16:creationId xmlns:a16="http://schemas.microsoft.com/office/drawing/2014/main" id="{E312D133-8AE7-399C-5947-7F6CC6E62A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2651" y="2641601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4" name="Line 52">
            <a:extLst>
              <a:ext uri="{FF2B5EF4-FFF2-40B4-BE49-F238E27FC236}">
                <a16:creationId xmlns:a16="http://schemas.microsoft.com/office/drawing/2014/main" id="{D040F5AA-FFA9-8EEB-503F-B4F0DDED5A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7888" y="2763838"/>
            <a:ext cx="1905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5" name="Line 53">
            <a:extLst>
              <a:ext uri="{FF2B5EF4-FFF2-40B4-BE49-F238E27FC236}">
                <a16:creationId xmlns:a16="http://schemas.microsoft.com/office/drawing/2014/main" id="{731EA60F-9C89-B253-2E7D-CB5A07ADA1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3126" y="2538414"/>
            <a:ext cx="1873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6" name="Line 54">
            <a:extLst>
              <a:ext uri="{FF2B5EF4-FFF2-40B4-BE49-F238E27FC236}">
                <a16:creationId xmlns:a16="http://schemas.microsoft.com/office/drawing/2014/main" id="{7A61E8EE-3EE5-E3FE-E387-8A68F0D23C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914" y="3105150"/>
            <a:ext cx="509587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7" name="Line 55">
            <a:extLst>
              <a:ext uri="{FF2B5EF4-FFF2-40B4-BE49-F238E27FC236}">
                <a16:creationId xmlns:a16="http://schemas.microsoft.com/office/drawing/2014/main" id="{61B6D814-950D-3979-8AC6-E00F9B971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1214" y="3209926"/>
            <a:ext cx="4095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8" name="Line 56">
            <a:extLst>
              <a:ext uri="{FF2B5EF4-FFF2-40B4-BE49-F238E27FC236}">
                <a16:creationId xmlns:a16="http://schemas.microsoft.com/office/drawing/2014/main" id="{21D85C61-C009-43EE-F4CA-CA96A8E1F2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24564" y="3357564"/>
            <a:ext cx="261937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19" name="Line 57">
            <a:extLst>
              <a:ext uri="{FF2B5EF4-FFF2-40B4-BE49-F238E27FC236}">
                <a16:creationId xmlns:a16="http://schemas.microsoft.com/office/drawing/2014/main" id="{DA0F0861-DC86-3051-B527-8E3B89107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3151" y="3481388"/>
            <a:ext cx="138113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0" name="Line 58">
            <a:extLst>
              <a:ext uri="{FF2B5EF4-FFF2-40B4-BE49-F238E27FC236}">
                <a16:creationId xmlns:a16="http://schemas.microsoft.com/office/drawing/2014/main" id="{FC39A7A2-1C57-E90A-6F04-4E9C75E4CA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4214" y="3514726"/>
            <a:ext cx="10477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1" name="Line 59">
            <a:extLst>
              <a:ext uri="{FF2B5EF4-FFF2-40B4-BE49-F238E27FC236}">
                <a16:creationId xmlns:a16="http://schemas.microsoft.com/office/drawing/2014/main" id="{0C652304-384E-FC70-5B87-0C6FFCF626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07214" y="3379789"/>
            <a:ext cx="2381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2" name="Line 60">
            <a:extLst>
              <a:ext uri="{FF2B5EF4-FFF2-40B4-BE49-F238E27FC236}">
                <a16:creationId xmlns:a16="http://schemas.microsoft.com/office/drawing/2014/main" id="{D005F6AE-FFEC-67B6-04BD-29552ECEA0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3252789"/>
            <a:ext cx="24288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3" name="Line 61">
            <a:extLst>
              <a:ext uri="{FF2B5EF4-FFF2-40B4-BE49-F238E27FC236}">
                <a16:creationId xmlns:a16="http://schemas.microsoft.com/office/drawing/2014/main" id="{D7EE1A56-F31F-4AF8-DEE7-ACE46EC0F9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3114675"/>
            <a:ext cx="242888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4" name="Line 62">
            <a:extLst>
              <a:ext uri="{FF2B5EF4-FFF2-40B4-BE49-F238E27FC236}">
                <a16:creationId xmlns:a16="http://schemas.microsoft.com/office/drawing/2014/main" id="{EF80485C-C3C8-81F1-8FFB-19775D5DF6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2976564"/>
            <a:ext cx="24288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5" name="Line 63">
            <a:extLst>
              <a:ext uri="{FF2B5EF4-FFF2-40B4-BE49-F238E27FC236}">
                <a16:creationId xmlns:a16="http://schemas.microsoft.com/office/drawing/2014/main" id="{B7245681-1ED6-9B1E-02FB-7C45318D89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6100" y="2838450"/>
            <a:ext cx="242888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6" name="Line 64">
            <a:extLst>
              <a:ext uri="{FF2B5EF4-FFF2-40B4-BE49-F238E27FC236}">
                <a16:creationId xmlns:a16="http://schemas.microsoft.com/office/drawing/2014/main" id="{BE7460AE-8ED4-B168-79E9-F1DB719E3E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6" y="2690814"/>
            <a:ext cx="25717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7" name="Line 65">
            <a:extLst>
              <a:ext uri="{FF2B5EF4-FFF2-40B4-BE49-F238E27FC236}">
                <a16:creationId xmlns:a16="http://schemas.microsoft.com/office/drawing/2014/main" id="{97A0F7A3-4DDF-31A8-0B5B-FE0748468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9" y="2552700"/>
            <a:ext cx="180975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28" name="Line 66">
            <a:extLst>
              <a:ext uri="{FF2B5EF4-FFF2-40B4-BE49-F238E27FC236}">
                <a16:creationId xmlns:a16="http://schemas.microsoft.com/office/drawing/2014/main" id="{8E244A64-5883-0D5B-E866-073F970978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2524126"/>
            <a:ext cx="80962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29" name="Group 71">
            <a:extLst>
              <a:ext uri="{FF2B5EF4-FFF2-40B4-BE49-F238E27FC236}">
                <a16:creationId xmlns:a16="http://schemas.microsoft.com/office/drawing/2014/main" id="{FAAE1B66-F2B8-A518-E7DF-F3C0E3DABD88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3121025"/>
            <a:ext cx="196850" cy="514350"/>
            <a:chOff x="3477" y="1980"/>
            <a:chExt cx="124" cy="324"/>
          </a:xfrm>
        </p:grpSpPr>
        <p:sp>
          <p:nvSpPr>
            <p:cNvPr id="16467" name="Line 72">
              <a:extLst>
                <a:ext uri="{FF2B5EF4-FFF2-40B4-BE49-F238E27FC236}">
                  <a16:creationId xmlns:a16="http://schemas.microsoft.com/office/drawing/2014/main" id="{AA45BFD8-2812-579A-0E47-D81EB526C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" y="1980"/>
              <a:ext cx="0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8" name="Line 73">
              <a:extLst>
                <a:ext uri="{FF2B5EF4-FFF2-40B4-BE49-F238E27FC236}">
                  <a16:creationId xmlns:a16="http://schemas.microsoft.com/office/drawing/2014/main" id="{20BB1E99-DC0E-A6D4-D3B0-76B6D807B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980"/>
              <a:ext cx="0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30" name="Freeform 83">
            <a:extLst>
              <a:ext uri="{FF2B5EF4-FFF2-40B4-BE49-F238E27FC236}">
                <a16:creationId xmlns:a16="http://schemas.microsoft.com/office/drawing/2014/main" id="{F27C582E-FA29-456D-3FA0-00733B8C8760}"/>
              </a:ext>
            </a:extLst>
          </p:cNvPr>
          <p:cNvSpPr>
            <a:spLocks/>
          </p:cNvSpPr>
          <p:nvPr/>
        </p:nvSpPr>
        <p:spPr bwMode="auto">
          <a:xfrm>
            <a:off x="4595813" y="2528889"/>
            <a:ext cx="2552700" cy="1095375"/>
          </a:xfrm>
          <a:custGeom>
            <a:avLst/>
            <a:gdLst>
              <a:gd name="T0" fmla="*/ 0 w 1608"/>
              <a:gd name="T1" fmla="*/ 2147483646 h 690"/>
              <a:gd name="T2" fmla="*/ 0 w 1608"/>
              <a:gd name="T3" fmla="*/ 2147483646 h 690"/>
              <a:gd name="T4" fmla="*/ 2147483646 w 1608"/>
              <a:gd name="T5" fmla="*/ 2147483646 h 690"/>
              <a:gd name="T6" fmla="*/ 2147483646 w 1608"/>
              <a:gd name="T7" fmla="*/ 2147483646 h 690"/>
              <a:gd name="T8" fmla="*/ 2147483646 w 1608"/>
              <a:gd name="T9" fmla="*/ 2147483646 h 690"/>
              <a:gd name="T10" fmla="*/ 2147483646 w 1608"/>
              <a:gd name="T11" fmla="*/ 2147483646 h 690"/>
              <a:gd name="T12" fmla="*/ 2147483646 w 1608"/>
              <a:gd name="T13" fmla="*/ 2147483646 h 690"/>
              <a:gd name="T14" fmla="*/ 2147483646 w 1608"/>
              <a:gd name="T15" fmla="*/ 0 h 690"/>
              <a:gd name="T16" fmla="*/ 2147483646 w 1608"/>
              <a:gd name="T17" fmla="*/ 0 h 690"/>
              <a:gd name="T18" fmla="*/ 2147483646 w 1608"/>
              <a:gd name="T19" fmla="*/ 2147483646 h 690"/>
              <a:gd name="T20" fmla="*/ 0 w 1608"/>
              <a:gd name="T21" fmla="*/ 2147483646 h 6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8"/>
              <a:gd name="T34" fmla="*/ 0 h 690"/>
              <a:gd name="T35" fmla="*/ 1608 w 1608"/>
              <a:gd name="T36" fmla="*/ 690 h 6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8" h="690">
                <a:moveTo>
                  <a:pt x="0" y="690"/>
                </a:moveTo>
                <a:lnTo>
                  <a:pt x="0" y="453"/>
                </a:lnTo>
                <a:lnTo>
                  <a:pt x="81" y="453"/>
                </a:lnTo>
                <a:lnTo>
                  <a:pt x="81" y="372"/>
                </a:lnTo>
                <a:lnTo>
                  <a:pt x="318" y="372"/>
                </a:lnTo>
                <a:lnTo>
                  <a:pt x="318" y="450"/>
                </a:lnTo>
                <a:lnTo>
                  <a:pt x="855" y="450"/>
                </a:lnTo>
                <a:lnTo>
                  <a:pt x="855" y="0"/>
                </a:lnTo>
                <a:lnTo>
                  <a:pt x="1608" y="0"/>
                </a:lnTo>
                <a:lnTo>
                  <a:pt x="1608" y="687"/>
                </a:lnTo>
                <a:lnTo>
                  <a:pt x="0" y="69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31" name="Group 84">
            <a:extLst>
              <a:ext uri="{FF2B5EF4-FFF2-40B4-BE49-F238E27FC236}">
                <a16:creationId xmlns:a16="http://schemas.microsoft.com/office/drawing/2014/main" id="{CCD04D29-8ADD-BAA8-EBF0-B6CFF85B06F5}"/>
              </a:ext>
            </a:extLst>
          </p:cNvPr>
          <p:cNvGrpSpPr>
            <a:grpSpLocks/>
          </p:cNvGrpSpPr>
          <p:nvPr/>
        </p:nvGrpSpPr>
        <p:grpSpPr bwMode="auto">
          <a:xfrm>
            <a:off x="4908550" y="3035301"/>
            <a:ext cx="1588" cy="650875"/>
            <a:chOff x="3548" y="1720"/>
            <a:chExt cx="1" cy="410"/>
          </a:xfrm>
        </p:grpSpPr>
        <p:sp>
          <p:nvSpPr>
            <p:cNvPr id="16464" name="Line 85">
              <a:extLst>
                <a:ext uri="{FF2B5EF4-FFF2-40B4-BE49-F238E27FC236}">
                  <a16:creationId xmlns:a16="http://schemas.microsoft.com/office/drawing/2014/main" id="{1E6FE393-56E2-1FF8-D0D4-28BD3B6E0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1720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5" name="Line 86">
              <a:extLst>
                <a:ext uri="{FF2B5EF4-FFF2-40B4-BE49-F238E27FC236}">
                  <a16:creationId xmlns:a16="http://schemas.microsoft.com/office/drawing/2014/main" id="{8EC55CD7-EBB0-6890-9211-8CB9F2562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1917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66" name="Line 87">
              <a:extLst>
                <a:ext uri="{FF2B5EF4-FFF2-40B4-BE49-F238E27FC236}">
                  <a16:creationId xmlns:a16="http://schemas.microsoft.com/office/drawing/2014/main" id="{674EE56F-8ED9-2A40-EEC8-5D7BD4BF3E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1953"/>
              <a:ext cx="0" cy="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432" name="Group 88">
            <a:extLst>
              <a:ext uri="{FF2B5EF4-FFF2-40B4-BE49-F238E27FC236}">
                <a16:creationId xmlns:a16="http://schemas.microsoft.com/office/drawing/2014/main" id="{462C3960-C18B-E8E3-DF97-34FB16F429DA}"/>
              </a:ext>
            </a:extLst>
          </p:cNvPr>
          <p:cNvGrpSpPr>
            <a:grpSpLocks/>
          </p:cNvGrpSpPr>
          <p:nvPr/>
        </p:nvGrpSpPr>
        <p:grpSpPr bwMode="auto">
          <a:xfrm>
            <a:off x="4524375" y="3962401"/>
            <a:ext cx="2686050" cy="1298575"/>
            <a:chOff x="3306" y="2304"/>
            <a:chExt cx="1692" cy="818"/>
          </a:xfrm>
        </p:grpSpPr>
        <p:grpSp>
          <p:nvGrpSpPr>
            <p:cNvPr id="16439" name="Group 89">
              <a:extLst>
                <a:ext uri="{FF2B5EF4-FFF2-40B4-BE49-F238E27FC236}">
                  <a16:creationId xmlns:a16="http://schemas.microsoft.com/office/drawing/2014/main" id="{66F8A990-5F85-6379-BC98-60405D013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716"/>
              <a:ext cx="1692" cy="5"/>
              <a:chOff x="3306" y="2716"/>
              <a:chExt cx="1692" cy="5"/>
            </a:xfrm>
          </p:grpSpPr>
          <p:sp>
            <p:nvSpPr>
              <p:cNvPr id="16457" name="Line 90">
                <a:extLst>
                  <a:ext uri="{FF2B5EF4-FFF2-40B4-BE49-F238E27FC236}">
                    <a16:creationId xmlns:a16="http://schemas.microsoft.com/office/drawing/2014/main" id="{781632B5-16D6-2A95-FCDF-7C737C1E8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0" y="271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58" name="Line 91">
                <a:extLst>
                  <a:ext uri="{FF2B5EF4-FFF2-40B4-BE49-F238E27FC236}">
                    <a16:creationId xmlns:a16="http://schemas.microsoft.com/office/drawing/2014/main" id="{CE2514DF-E170-0F01-AEBB-EE7B58119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9" y="2719"/>
                <a:ext cx="3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59" name="Line 92">
                <a:extLst>
                  <a:ext uri="{FF2B5EF4-FFF2-40B4-BE49-F238E27FC236}">
                    <a16:creationId xmlns:a16="http://schemas.microsoft.com/office/drawing/2014/main" id="{54092651-3265-5414-EFCF-9C79C8862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2719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60" name="Line 93">
                <a:extLst>
                  <a:ext uri="{FF2B5EF4-FFF2-40B4-BE49-F238E27FC236}">
                    <a16:creationId xmlns:a16="http://schemas.microsoft.com/office/drawing/2014/main" id="{6AAFF348-D211-15D0-72D1-C5E485CEF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2" y="2719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61" name="Line 94">
                <a:extLst>
                  <a:ext uri="{FF2B5EF4-FFF2-40B4-BE49-F238E27FC236}">
                    <a16:creationId xmlns:a16="http://schemas.microsoft.com/office/drawing/2014/main" id="{60D76B81-8571-F915-CC78-50B6BC619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0" y="272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62" name="Line 95">
                <a:extLst>
                  <a:ext uri="{FF2B5EF4-FFF2-40B4-BE49-F238E27FC236}">
                    <a16:creationId xmlns:a16="http://schemas.microsoft.com/office/drawing/2014/main" id="{CBAEA23F-0565-A21A-F81E-E800934B3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6" y="2721"/>
                <a:ext cx="4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63" name="Line 96">
                <a:extLst>
                  <a:ext uri="{FF2B5EF4-FFF2-40B4-BE49-F238E27FC236}">
                    <a16:creationId xmlns:a16="http://schemas.microsoft.com/office/drawing/2014/main" id="{72876CAB-A767-4A47-713E-AB969C81A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717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40" name="Group 97">
              <a:extLst>
                <a:ext uri="{FF2B5EF4-FFF2-40B4-BE49-F238E27FC236}">
                  <a16:creationId xmlns:a16="http://schemas.microsoft.com/office/drawing/2014/main" id="{5C8980DE-A42E-1F7E-1A05-741179474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5" y="2304"/>
              <a:ext cx="1599" cy="818"/>
              <a:chOff x="3355" y="2304"/>
              <a:chExt cx="1599" cy="818"/>
            </a:xfrm>
          </p:grpSpPr>
          <p:sp>
            <p:nvSpPr>
              <p:cNvPr id="16441" name="Oval 98">
                <a:extLst>
                  <a:ext uri="{FF2B5EF4-FFF2-40B4-BE49-F238E27FC236}">
                    <a16:creationId xmlns:a16="http://schemas.microsoft.com/office/drawing/2014/main" id="{AC058A22-9D4D-AF9F-1642-DE79840ED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344"/>
                <a:ext cx="744" cy="7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42" name="Arc 99">
                <a:extLst>
                  <a:ext uri="{FF2B5EF4-FFF2-40B4-BE49-F238E27FC236}">
                    <a16:creationId xmlns:a16="http://schemas.microsoft.com/office/drawing/2014/main" id="{73A12B80-3A05-CC5B-D76B-AF2E840A9A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55" y="2539"/>
                <a:ext cx="177" cy="351"/>
              </a:xfrm>
              <a:custGeom>
                <a:avLst/>
                <a:gdLst>
                  <a:gd name="T0" fmla="*/ 0 w 21600"/>
                  <a:gd name="T1" fmla="*/ 0 h 41453"/>
                  <a:gd name="T2" fmla="*/ 0 w 21600"/>
                  <a:gd name="T3" fmla="*/ 0 h 41453"/>
                  <a:gd name="T4" fmla="*/ 0 w 21600"/>
                  <a:gd name="T5" fmla="*/ 0 h 4145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53"/>
                  <a:gd name="T11" fmla="*/ 21600 w 21600"/>
                  <a:gd name="T12" fmla="*/ 41453 h 41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53" fill="none" extrusionOk="0">
                    <a:moveTo>
                      <a:pt x="5698" y="0"/>
                    </a:moveTo>
                    <a:cubicBezTo>
                      <a:pt x="15088" y="2568"/>
                      <a:pt x="21600" y="11100"/>
                      <a:pt x="21600" y="20835"/>
                    </a:cubicBezTo>
                    <a:cubicBezTo>
                      <a:pt x="21600" y="30284"/>
                      <a:pt x="15457" y="38636"/>
                      <a:pt x="6438" y="41453"/>
                    </a:cubicBezTo>
                  </a:path>
                  <a:path w="21600" h="41453" stroke="0" extrusionOk="0">
                    <a:moveTo>
                      <a:pt x="5698" y="0"/>
                    </a:moveTo>
                    <a:cubicBezTo>
                      <a:pt x="15088" y="2568"/>
                      <a:pt x="21600" y="11100"/>
                      <a:pt x="21600" y="20835"/>
                    </a:cubicBezTo>
                    <a:cubicBezTo>
                      <a:pt x="21600" y="30284"/>
                      <a:pt x="15457" y="38636"/>
                      <a:pt x="6438" y="41453"/>
                    </a:cubicBezTo>
                    <a:lnTo>
                      <a:pt x="0" y="20835"/>
                    </a:lnTo>
                    <a:lnTo>
                      <a:pt x="569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43" name="Line 100">
                <a:extLst>
                  <a:ext uri="{FF2B5EF4-FFF2-40B4-BE49-F238E27FC236}">
                    <a16:creationId xmlns:a16="http://schemas.microsoft.com/office/drawing/2014/main" id="{9CFD4107-94DC-F282-1476-66F6DA687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4" y="2350"/>
                <a:ext cx="1038" cy="1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44" name="Line 101">
                <a:extLst>
                  <a:ext uri="{FF2B5EF4-FFF2-40B4-BE49-F238E27FC236}">
                    <a16:creationId xmlns:a16="http://schemas.microsoft.com/office/drawing/2014/main" id="{5B24A1CE-21FB-B31E-F7B5-E8FA4EC93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2890"/>
                <a:ext cx="1053" cy="1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45" name="Oval 102">
                <a:extLst>
                  <a:ext uri="{FF2B5EF4-FFF2-40B4-BE49-F238E27FC236}">
                    <a16:creationId xmlns:a16="http://schemas.microsoft.com/office/drawing/2014/main" id="{0689EB95-D8D3-32F4-664E-F24318205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" y="2467"/>
                <a:ext cx="516" cy="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46" name="Freeform 103">
                <a:extLst>
                  <a:ext uri="{FF2B5EF4-FFF2-40B4-BE49-F238E27FC236}">
                    <a16:creationId xmlns:a16="http://schemas.microsoft.com/office/drawing/2014/main" id="{8C75E3BA-7730-F01A-0427-2DDF1AAB1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668"/>
                <a:ext cx="54" cy="96"/>
              </a:xfrm>
              <a:custGeom>
                <a:avLst/>
                <a:gdLst>
                  <a:gd name="T0" fmla="*/ 0 w 54"/>
                  <a:gd name="T1" fmla="*/ 0 h 96"/>
                  <a:gd name="T2" fmla="*/ 54 w 54"/>
                  <a:gd name="T3" fmla="*/ 0 h 96"/>
                  <a:gd name="T4" fmla="*/ 54 w 54"/>
                  <a:gd name="T5" fmla="*/ 96 h 96"/>
                  <a:gd name="T6" fmla="*/ 3 w 5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96"/>
                  <a:gd name="T14" fmla="*/ 54 w 5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96">
                    <a:moveTo>
                      <a:pt x="0" y="0"/>
                    </a:moveTo>
                    <a:lnTo>
                      <a:pt x="54" y="0"/>
                    </a:lnTo>
                    <a:lnTo>
                      <a:pt x="54" y="96"/>
                    </a:lnTo>
                    <a:lnTo>
                      <a:pt x="3" y="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47" name="Oval 104">
                <a:extLst>
                  <a:ext uri="{FF2B5EF4-FFF2-40B4-BE49-F238E27FC236}">
                    <a16:creationId xmlns:a16="http://schemas.microsoft.com/office/drawing/2014/main" id="{E67BED4B-8D80-E076-788B-ED42FA4C9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" y="2602"/>
                <a:ext cx="231" cy="2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48" name="Oval 105">
                <a:extLst>
                  <a:ext uri="{FF2B5EF4-FFF2-40B4-BE49-F238E27FC236}">
                    <a16:creationId xmlns:a16="http://schemas.microsoft.com/office/drawing/2014/main" id="{EB3A0F32-A3D7-7B33-FA98-92A89A0C7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8" y="2662"/>
                <a:ext cx="120" cy="1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49" name="Arc 106">
                <a:extLst>
                  <a:ext uri="{FF2B5EF4-FFF2-40B4-BE49-F238E27FC236}">
                    <a16:creationId xmlns:a16="http://schemas.microsoft.com/office/drawing/2014/main" id="{0AEDFF3F-0CCF-B65D-812B-FB2D39F2B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552"/>
                <a:ext cx="322" cy="329"/>
              </a:xfrm>
              <a:custGeom>
                <a:avLst/>
                <a:gdLst>
                  <a:gd name="T0" fmla="*/ 0 w 42389"/>
                  <a:gd name="T1" fmla="*/ 0 h 43200"/>
                  <a:gd name="T2" fmla="*/ 0 w 42389"/>
                  <a:gd name="T3" fmla="*/ 0 h 43200"/>
                  <a:gd name="T4" fmla="*/ 0 w 423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389"/>
                  <a:gd name="T10" fmla="*/ 0 h 43200"/>
                  <a:gd name="T11" fmla="*/ 42389 w 423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89" h="43200" fill="none" extrusionOk="0">
                    <a:moveTo>
                      <a:pt x="42388" y="27463"/>
                    </a:moveTo>
                    <a:cubicBezTo>
                      <a:pt x="39763" y="36771"/>
                      <a:pt x="3127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78" y="-1"/>
                      <a:pt x="39613" y="6308"/>
                      <a:pt x="42319" y="15497"/>
                    </a:cubicBezTo>
                  </a:path>
                  <a:path w="42389" h="43200" stroke="0" extrusionOk="0">
                    <a:moveTo>
                      <a:pt x="42388" y="27463"/>
                    </a:moveTo>
                    <a:cubicBezTo>
                      <a:pt x="39763" y="36771"/>
                      <a:pt x="3127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78" y="-1"/>
                      <a:pt x="39613" y="6308"/>
                      <a:pt x="42319" y="15497"/>
                    </a:cubicBezTo>
                    <a:lnTo>
                      <a:pt x="21600" y="21600"/>
                    </a:lnTo>
                    <a:lnTo>
                      <a:pt x="42388" y="27463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50" name="Line 107">
                <a:extLst>
                  <a:ext uri="{FF2B5EF4-FFF2-40B4-BE49-F238E27FC236}">
                    <a16:creationId xmlns:a16="http://schemas.microsoft.com/office/drawing/2014/main" id="{9525FA87-D57A-FA22-B088-B225F6DA5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484"/>
                <a:ext cx="0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6451" name="Group 108">
                <a:extLst>
                  <a:ext uri="{FF2B5EF4-FFF2-40B4-BE49-F238E27FC236}">
                    <a16:creationId xmlns:a16="http://schemas.microsoft.com/office/drawing/2014/main" id="{7F24B034-38D0-796F-D307-29FEEE0D2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4" y="2304"/>
                <a:ext cx="2" cy="818"/>
                <a:chOff x="4594" y="2304"/>
                <a:chExt cx="2" cy="818"/>
              </a:xfrm>
            </p:grpSpPr>
            <p:sp>
              <p:nvSpPr>
                <p:cNvPr id="16452" name="Line 109">
                  <a:extLst>
                    <a:ext uri="{FF2B5EF4-FFF2-40B4-BE49-F238E27FC236}">
                      <a16:creationId xmlns:a16="http://schemas.microsoft.com/office/drawing/2014/main" id="{20F9B405-2170-F336-6AB6-BA9B8B7B94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6" y="2304"/>
                  <a:ext cx="0" cy="2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3" name="Line 110">
                  <a:extLst>
                    <a:ext uri="{FF2B5EF4-FFF2-40B4-BE49-F238E27FC236}">
                      <a16:creationId xmlns:a16="http://schemas.microsoft.com/office/drawing/2014/main" id="{58B38D05-6609-9B4F-1151-3E107BEAC5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600"/>
                  <a:ext cx="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4" name="Line 111">
                  <a:extLst>
                    <a:ext uri="{FF2B5EF4-FFF2-40B4-BE49-F238E27FC236}">
                      <a16:creationId xmlns:a16="http://schemas.microsoft.com/office/drawing/2014/main" id="{24776D23-3080-F04D-D53B-5A5ED49F7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64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5" name="Line 112">
                  <a:extLst>
                    <a:ext uri="{FF2B5EF4-FFF2-40B4-BE49-F238E27FC236}">
                      <a16:creationId xmlns:a16="http://schemas.microsoft.com/office/drawing/2014/main" id="{D2029A1F-7FB7-D0C6-BACE-B1B0E5F188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818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456" name="Line 113">
                  <a:extLst>
                    <a:ext uri="{FF2B5EF4-FFF2-40B4-BE49-F238E27FC236}">
                      <a16:creationId xmlns:a16="http://schemas.microsoft.com/office/drawing/2014/main" id="{547FBA9A-CDDD-4D8E-5BC5-1642C461A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852"/>
                  <a:ext cx="0" cy="2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6433" name="Group 114">
            <a:extLst>
              <a:ext uri="{FF2B5EF4-FFF2-40B4-BE49-F238E27FC236}">
                <a16:creationId xmlns:a16="http://schemas.microsoft.com/office/drawing/2014/main" id="{D80A2B2A-5D17-D1D0-5517-FCAAB7C7CE55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2457451"/>
            <a:ext cx="1588" cy="1228725"/>
            <a:chOff x="4602" y="1356"/>
            <a:chExt cx="1" cy="774"/>
          </a:xfrm>
        </p:grpSpPr>
        <p:sp>
          <p:nvSpPr>
            <p:cNvPr id="16434" name="Line 115">
              <a:extLst>
                <a:ext uri="{FF2B5EF4-FFF2-40B4-BE49-F238E27FC236}">
                  <a16:creationId xmlns:a16="http://schemas.microsoft.com/office/drawing/2014/main" id="{BD33777B-F3FB-ECB9-1ED1-0DE613F0C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356"/>
              <a:ext cx="0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5" name="Line 116">
              <a:extLst>
                <a:ext uri="{FF2B5EF4-FFF2-40B4-BE49-F238E27FC236}">
                  <a16:creationId xmlns:a16="http://schemas.microsoft.com/office/drawing/2014/main" id="{E51DDEB3-4823-DACF-CE20-EDB74AE74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6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6" name="Line 117">
              <a:extLst>
                <a:ext uri="{FF2B5EF4-FFF2-40B4-BE49-F238E27FC236}">
                  <a16:creationId xmlns:a16="http://schemas.microsoft.com/office/drawing/2014/main" id="{0252616E-76AB-3906-1DE2-B80BF61E4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670"/>
              <a:ext cx="0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7" name="Line 118">
              <a:extLst>
                <a:ext uri="{FF2B5EF4-FFF2-40B4-BE49-F238E27FC236}">
                  <a16:creationId xmlns:a16="http://schemas.microsoft.com/office/drawing/2014/main" id="{8282020E-56D5-C4B3-0AAE-864B1A007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90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8" name="Line 119">
              <a:extLst>
                <a:ext uri="{FF2B5EF4-FFF2-40B4-BE49-F238E27FC236}">
                  <a16:creationId xmlns:a16="http://schemas.microsoft.com/office/drawing/2014/main" id="{F172B402-D06D-953D-7A65-91279C29C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936"/>
              <a:ext cx="0" cy="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817812" y="2294896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视图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817812" y="2989031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剖视图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817812" y="3683165"/>
            <a:ext cx="6517212" cy="1380960"/>
            <a:chOff x="1382851" y="3735802"/>
            <a:chExt cx="4138612" cy="1841280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断面图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3">
              <a:extLst>
                <a:ext uri="{FF2B5EF4-FFF2-40B4-BE49-F238E27FC236}">
                  <a16:creationId xmlns:a16="http://schemas.microsoft.com/office/drawing/2014/main" id="{608D1968-943A-EA74-D6A6-58E6451D4C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4699195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局部放大图和简化画法</a:t>
              </a:r>
            </a:p>
          </p:txBody>
        </p:sp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462D4E42-B4CB-2856-5C2A-DA1E2A1BA99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4664270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4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49276" y="1516186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第六章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E6CCCAE-2BD7-B8FE-B0E4-5FDCF894ACE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279650" y="1700213"/>
            <a:ext cx="80645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注意事项：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（1）剖切平面应平行于投影面，且通过对称平面或轴线。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（2）剖面标注剖面符号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（3）剖视是一个假想的过程，因此一个视图画成剖视后，其它视图应按整体机件画出。 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）剖视图中，凡是已表达清楚的结构，虚线应省略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）同一机件，各剖视图的剖面线方向相同，间隙相等，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）剖切面后的可见轮廓线应画出（</a:t>
            </a:r>
            <a:r>
              <a:rPr kumimoji="1"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下图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6">
            <a:extLst>
              <a:ext uri="{FF2B5EF4-FFF2-40B4-BE49-F238E27FC236}">
                <a16:creationId xmlns:a16="http://schemas.microsoft.com/office/drawing/2014/main" id="{94B4B4E2-99A0-277B-CA83-543FD606E067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1238250"/>
            <a:ext cx="5791200" cy="4495800"/>
            <a:chOff x="864" y="1104"/>
            <a:chExt cx="3648" cy="2832"/>
          </a:xfrm>
        </p:grpSpPr>
        <p:grpSp>
          <p:nvGrpSpPr>
            <p:cNvPr id="18438" name="Group 17">
              <a:extLst>
                <a:ext uri="{FF2B5EF4-FFF2-40B4-BE49-F238E27FC236}">
                  <a16:creationId xmlns:a16="http://schemas.microsoft.com/office/drawing/2014/main" id="{76621898-8A9A-F34F-D9F6-838C01735E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104"/>
              <a:ext cx="3648" cy="2832"/>
              <a:chOff x="2198" y="707"/>
              <a:chExt cx="3541" cy="2784"/>
            </a:xfrm>
          </p:grpSpPr>
          <p:sp>
            <p:nvSpPr>
              <p:cNvPr id="18440" name="Rectangle 18">
                <a:extLst>
                  <a:ext uri="{FF2B5EF4-FFF2-40B4-BE49-F238E27FC236}">
                    <a16:creationId xmlns:a16="http://schemas.microsoft.com/office/drawing/2014/main" id="{056350DC-D222-6024-1349-F541B06F0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707"/>
                <a:ext cx="3541" cy="27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pic>
            <p:nvPicPr>
              <p:cNvPr id="18441" name="Picture 19" descr="b11-1">
                <a:extLst>
                  <a:ext uri="{FF2B5EF4-FFF2-40B4-BE49-F238E27FC236}">
                    <a16:creationId xmlns:a16="http://schemas.microsoft.com/office/drawing/2014/main" id="{DEC398AB-896D-9DCC-75DC-A272750882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4" y="720"/>
                <a:ext cx="3504" cy="23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439" name="Picture 20">
              <a:extLst>
                <a:ext uri="{FF2B5EF4-FFF2-40B4-BE49-F238E27FC236}">
                  <a16:creationId xmlns:a16="http://schemas.microsoft.com/office/drawing/2014/main" id="{DBCE3300-FA87-B0FA-2BD7-F1CAB5838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88"/>
              <a:ext cx="123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25" name="Text Box 21">
            <a:extLst>
              <a:ext uri="{FF2B5EF4-FFF2-40B4-BE49-F238E27FC236}">
                <a16:creationId xmlns:a16="http://schemas.microsoft.com/office/drawing/2014/main" id="{1802555B-349E-19ED-27CB-EF3B9BE3C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084763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正确</a:t>
            </a:r>
            <a:endParaRPr kumimoji="1" lang="zh-CN" altLang="en-US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D44F903D-0BB2-FC86-B405-A13210894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5157789"/>
            <a:ext cx="992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错误</a:t>
            </a:r>
          </a:p>
        </p:txBody>
      </p:sp>
      <p:sp>
        <p:nvSpPr>
          <p:cNvPr id="123927" name="Line 23">
            <a:extLst>
              <a:ext uri="{FF2B5EF4-FFF2-40B4-BE49-F238E27FC236}">
                <a16:creationId xmlns:a16="http://schemas.microsoft.com/office/drawing/2014/main" id="{A4A6CF94-8628-83AB-E385-CE8AF2F4E2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7857" y="1370598"/>
            <a:ext cx="457200" cy="381000"/>
          </a:xfrm>
          <a:prstGeom prst="line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5" grpId="0" autoUpdateAnimBg="0"/>
      <p:bldP spid="12392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2">
            <a:extLst>
              <a:ext uri="{FF2B5EF4-FFF2-40B4-BE49-F238E27FC236}">
                <a16:creationId xmlns:a16="http://schemas.microsoft.com/office/drawing/2014/main" id="{402C5B63-7D6B-A69B-67C3-F68EF4147D52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1196975"/>
            <a:ext cx="5943600" cy="4267200"/>
            <a:chOff x="930" y="754"/>
            <a:chExt cx="3696" cy="3024"/>
          </a:xfrm>
        </p:grpSpPr>
        <p:grpSp>
          <p:nvGrpSpPr>
            <p:cNvPr id="19462" name="Group 13">
              <a:extLst>
                <a:ext uri="{FF2B5EF4-FFF2-40B4-BE49-F238E27FC236}">
                  <a16:creationId xmlns:a16="http://schemas.microsoft.com/office/drawing/2014/main" id="{0FA6E675-1C8B-1070-7EA1-315E8E16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754"/>
              <a:ext cx="3696" cy="3024"/>
              <a:chOff x="1056" y="768"/>
              <a:chExt cx="3696" cy="3024"/>
            </a:xfrm>
          </p:grpSpPr>
          <p:sp>
            <p:nvSpPr>
              <p:cNvPr id="19464" name="Rectangle 14">
                <a:extLst>
                  <a:ext uri="{FF2B5EF4-FFF2-40B4-BE49-F238E27FC236}">
                    <a16:creationId xmlns:a16="http://schemas.microsoft.com/office/drawing/2014/main" id="{4DB33DB3-05B4-C167-8E4D-54E68F144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768"/>
                <a:ext cx="3696" cy="3024"/>
              </a:xfrm>
              <a:prstGeom prst="rect">
                <a:avLst/>
              </a:prstGeom>
              <a:solidFill>
                <a:srgbClr val="FFFDFD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pic>
            <p:nvPicPr>
              <p:cNvPr id="19465" name="Picture 15" descr="b11-1">
                <a:extLst>
                  <a:ext uri="{FF2B5EF4-FFF2-40B4-BE49-F238E27FC236}">
                    <a16:creationId xmlns:a16="http://schemas.microsoft.com/office/drawing/2014/main" id="{2C9755CD-7F92-1EB8-7831-4E772D08E0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793"/>
                <a:ext cx="3601" cy="2520"/>
              </a:xfrm>
              <a:prstGeom prst="rect">
                <a:avLst/>
              </a:prstGeom>
              <a:solidFill>
                <a:srgbClr val="FFFDFD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9463" name="Picture 16">
              <a:extLst>
                <a:ext uri="{FF2B5EF4-FFF2-40B4-BE49-F238E27FC236}">
                  <a16:creationId xmlns:a16="http://schemas.microsoft.com/office/drawing/2014/main" id="{2DBFD244-3E0E-FC97-44FC-4B4322F1D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44"/>
              <a:ext cx="123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945" name="Line 17">
            <a:extLst>
              <a:ext uri="{FF2B5EF4-FFF2-40B4-BE49-F238E27FC236}">
                <a16:creationId xmlns:a16="http://schemas.microsoft.com/office/drawing/2014/main" id="{0A50FEEC-9749-DBB6-880E-C0890F423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1050" y="1268413"/>
            <a:ext cx="457200" cy="381000"/>
          </a:xfrm>
          <a:prstGeom prst="line">
            <a:avLst/>
          </a:prstGeom>
          <a:noFill/>
          <a:ln w="25400">
            <a:solidFill>
              <a:srgbClr val="FF3300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7754421D-59C1-65E9-2F62-BA88BB63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4868863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正确</a:t>
            </a:r>
            <a:endParaRPr kumimoji="1"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id="{D19CFB47-25BA-6EF1-C774-74A9C957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4941889"/>
            <a:ext cx="9921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6" grpId="0" autoUpdateAnimBg="0"/>
      <p:bldP spid="1249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313C22B-FF54-4913-673A-4B05462330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6411" y="292685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6.2.2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剖视图的种类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E7ACC89-5DF8-5908-AB53-A8ED4EF4E6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495550" y="2198688"/>
            <a:ext cx="7302500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根据机件被剖切范围的大小，剖视图可分为全剖视图、半剖视图和局部剖视图。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     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全剖视图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用剖切平面完全地剖开机件所得到的视图，称为全剖视图。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>
            <a:extLst>
              <a:ext uri="{FF2B5EF4-FFF2-40B4-BE49-F238E27FC236}">
                <a16:creationId xmlns:a16="http://schemas.microsoft.com/office/drawing/2014/main" id="{CC25FF6D-47C9-5E33-F782-4F333AB5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726" y="5140325"/>
            <a:ext cx="1401763" cy="609600"/>
          </a:xfrm>
          <a:prstGeom prst="wedgeRectCallout">
            <a:avLst>
              <a:gd name="adj1" fmla="val -9116"/>
              <a:gd name="adj2" fmla="val -1325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剖切位置</a:t>
            </a:r>
          </a:p>
        </p:txBody>
      </p:sp>
      <p:sp>
        <p:nvSpPr>
          <p:cNvPr id="128003" name="AutoShape 3">
            <a:extLst>
              <a:ext uri="{FF2B5EF4-FFF2-40B4-BE49-F238E27FC236}">
                <a16:creationId xmlns:a16="http://schemas.microsoft.com/office/drawing/2014/main" id="{E440999B-A760-A642-E6A5-D786532F3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1" y="3028950"/>
            <a:ext cx="1401763" cy="609600"/>
          </a:xfrm>
          <a:prstGeom prst="wedgeRectCallout">
            <a:avLst>
              <a:gd name="adj1" fmla="val 33125"/>
              <a:gd name="adj2" fmla="val 1557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投影方向</a:t>
            </a:r>
          </a:p>
        </p:txBody>
      </p:sp>
      <p:sp>
        <p:nvSpPr>
          <p:cNvPr id="128004" name="AutoShape 4">
            <a:extLst>
              <a:ext uri="{FF2B5EF4-FFF2-40B4-BE49-F238E27FC236}">
                <a16:creationId xmlns:a16="http://schemas.microsoft.com/office/drawing/2014/main" id="{CC7BE290-74B5-0718-A9D6-2673800C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2316163"/>
            <a:ext cx="1401762" cy="609600"/>
          </a:xfrm>
          <a:prstGeom prst="wedgeRectCallout">
            <a:avLst>
              <a:gd name="adj1" fmla="val 47963"/>
              <a:gd name="adj2" fmla="val 123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剖面符号</a:t>
            </a:r>
          </a:p>
        </p:txBody>
      </p:sp>
      <p:sp>
        <p:nvSpPr>
          <p:cNvPr id="128005" name="AutoShape 5">
            <a:extLst>
              <a:ext uri="{FF2B5EF4-FFF2-40B4-BE49-F238E27FC236}">
                <a16:creationId xmlns:a16="http://schemas.microsoft.com/office/drawing/2014/main" id="{DFE03698-B12D-B69A-3289-4D4853C1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51" y="4992688"/>
            <a:ext cx="1401763" cy="609600"/>
          </a:xfrm>
          <a:prstGeom prst="wedgeRectCallout">
            <a:avLst>
              <a:gd name="adj1" fmla="val -9458"/>
              <a:gd name="adj2" fmla="val -1018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剖面名称</a:t>
            </a:r>
          </a:p>
        </p:txBody>
      </p:sp>
      <p:sp>
        <p:nvSpPr>
          <p:cNvPr id="128006" name="AutoShape 6">
            <a:extLst>
              <a:ext uri="{FF2B5EF4-FFF2-40B4-BE49-F238E27FC236}">
                <a16:creationId xmlns:a16="http://schemas.microsoft.com/office/drawing/2014/main" id="{12643C54-C3E7-FFC8-AD07-85DDA87F2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908050"/>
            <a:ext cx="1479550" cy="609600"/>
          </a:xfrm>
          <a:prstGeom prst="wedgeRectCallout">
            <a:avLst>
              <a:gd name="adj1" fmla="val 62444"/>
              <a:gd name="adj2" fmla="val 1346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剖视图名称</a:t>
            </a:r>
          </a:p>
        </p:txBody>
      </p:sp>
      <p:sp>
        <p:nvSpPr>
          <p:cNvPr id="128007" name="Rectangle 7">
            <a:extLst>
              <a:ext uri="{FF2B5EF4-FFF2-40B4-BE49-F238E27FC236}">
                <a16:creationId xmlns:a16="http://schemas.microsoft.com/office/drawing/2014/main" id="{C1996EF9-0F89-7FE7-473C-1BDC5C8F91B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87938" y="836614"/>
            <a:ext cx="5414962" cy="539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8008" name="Line 8">
            <a:extLst>
              <a:ext uri="{FF2B5EF4-FFF2-40B4-BE49-F238E27FC236}">
                <a16:creationId xmlns:a16="http://schemas.microsoft.com/office/drawing/2014/main" id="{017DBB34-4D31-B770-C0BE-89EDDCCFC1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3550" y="2543175"/>
            <a:ext cx="88900" cy="88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95CEC90F-CA7B-0F2B-F6B0-84A8BFF32408}"/>
              </a:ext>
            </a:extLst>
          </p:cNvPr>
          <p:cNvGrpSpPr>
            <a:grpSpLocks/>
          </p:cNvGrpSpPr>
          <p:nvPr/>
        </p:nvGrpSpPr>
        <p:grpSpPr bwMode="auto">
          <a:xfrm>
            <a:off x="8283575" y="2536826"/>
            <a:ext cx="819150" cy="1109663"/>
            <a:chOff x="4330" y="1612"/>
            <a:chExt cx="516" cy="699"/>
          </a:xfrm>
        </p:grpSpPr>
        <p:sp>
          <p:nvSpPr>
            <p:cNvPr id="21658" name="Freeform 10">
              <a:extLst>
                <a:ext uri="{FF2B5EF4-FFF2-40B4-BE49-F238E27FC236}">
                  <a16:creationId xmlns:a16="http://schemas.microsoft.com/office/drawing/2014/main" id="{8108F657-865D-A95F-32CD-100093A1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612"/>
              <a:ext cx="516" cy="171"/>
            </a:xfrm>
            <a:custGeom>
              <a:avLst/>
              <a:gdLst>
                <a:gd name="T0" fmla="*/ 0 w 516"/>
                <a:gd name="T1" fmla="*/ 0 h 171"/>
                <a:gd name="T2" fmla="*/ 0 w 516"/>
                <a:gd name="T3" fmla="*/ 171 h 171"/>
                <a:gd name="T4" fmla="*/ 516 w 516"/>
                <a:gd name="T5" fmla="*/ 171 h 171"/>
                <a:gd name="T6" fmla="*/ 516 w 516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6"/>
                <a:gd name="T13" fmla="*/ 0 h 171"/>
                <a:gd name="T14" fmla="*/ 516 w 516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6" h="171">
                  <a:moveTo>
                    <a:pt x="0" y="0"/>
                  </a:moveTo>
                  <a:lnTo>
                    <a:pt x="0" y="171"/>
                  </a:lnTo>
                  <a:lnTo>
                    <a:pt x="516" y="171"/>
                  </a:lnTo>
                  <a:lnTo>
                    <a:pt x="5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59" name="Line 11">
              <a:extLst>
                <a:ext uri="{FF2B5EF4-FFF2-40B4-BE49-F238E27FC236}">
                  <a16:creationId xmlns:a16="http://schemas.microsoft.com/office/drawing/2014/main" id="{C58DEF3B-F69F-BE47-99D0-F05F4D3E9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783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60" name="Line 12">
              <a:extLst>
                <a:ext uri="{FF2B5EF4-FFF2-40B4-BE49-F238E27FC236}">
                  <a16:creationId xmlns:a16="http://schemas.microsoft.com/office/drawing/2014/main" id="{01CA2B9E-69C7-C23C-E74B-01287A298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789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61" name="Line 13">
              <a:extLst>
                <a:ext uri="{FF2B5EF4-FFF2-40B4-BE49-F238E27FC236}">
                  <a16:creationId xmlns:a16="http://schemas.microsoft.com/office/drawing/2014/main" id="{E57CFB24-38F5-3AB8-7B17-06BF53B5C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5" y="1783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14" name="Rectangle 14">
            <a:extLst>
              <a:ext uri="{FF2B5EF4-FFF2-40B4-BE49-F238E27FC236}">
                <a16:creationId xmlns:a16="http://schemas.microsoft.com/office/drawing/2014/main" id="{43303014-FC98-8EBD-A6F2-646615C93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378075"/>
            <a:ext cx="1295400" cy="1352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8015" name="Line 15">
            <a:extLst>
              <a:ext uri="{FF2B5EF4-FFF2-40B4-BE49-F238E27FC236}">
                <a16:creationId xmlns:a16="http://schemas.microsoft.com/office/drawing/2014/main" id="{9541E55B-841F-A418-1F71-3B557492A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32575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E8A351D-6E68-397C-EDE3-C1BCFC6AE135}"/>
              </a:ext>
            </a:extLst>
          </p:cNvPr>
          <p:cNvGrpSpPr>
            <a:grpSpLocks/>
          </p:cNvGrpSpPr>
          <p:nvPr/>
        </p:nvGrpSpPr>
        <p:grpSpPr bwMode="auto">
          <a:xfrm>
            <a:off x="6946900" y="3133725"/>
            <a:ext cx="190500" cy="501650"/>
            <a:chOff x="3478" y="1984"/>
            <a:chExt cx="120" cy="336"/>
          </a:xfrm>
        </p:grpSpPr>
        <p:sp>
          <p:nvSpPr>
            <p:cNvPr id="21656" name="Line 17">
              <a:extLst>
                <a:ext uri="{FF2B5EF4-FFF2-40B4-BE49-F238E27FC236}">
                  <a16:creationId xmlns:a16="http://schemas.microsoft.com/office/drawing/2014/main" id="{D6829DCE-B9D0-E338-FB77-545DF0071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" y="1984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57" name="Line 18">
              <a:extLst>
                <a:ext uri="{FF2B5EF4-FFF2-40B4-BE49-F238E27FC236}">
                  <a16:creationId xmlns:a16="http://schemas.microsoft.com/office/drawing/2014/main" id="{BE78CAB5-D3F6-164D-05CF-BECA55F4B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1996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19" name="Rectangle 19">
            <a:extLst>
              <a:ext uri="{FF2B5EF4-FFF2-40B4-BE49-F238E27FC236}">
                <a16:creationId xmlns:a16="http://schemas.microsoft.com/office/drawing/2014/main" id="{DDD5742C-AF40-B19B-AAAB-533B9B54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75" y="3063875"/>
            <a:ext cx="476250" cy="704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8020" name="Line 20">
            <a:extLst>
              <a:ext uri="{FF2B5EF4-FFF2-40B4-BE49-F238E27FC236}">
                <a16:creationId xmlns:a16="http://schemas.microsoft.com/office/drawing/2014/main" id="{8543EC54-2694-BBEB-E301-3349C2FFE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7838" y="3252788"/>
            <a:ext cx="476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21" name="Rectangle 21">
            <a:extLst>
              <a:ext uri="{FF2B5EF4-FFF2-40B4-BE49-F238E27FC236}">
                <a16:creationId xmlns:a16="http://schemas.microsoft.com/office/drawing/2014/main" id="{0E2A2873-8E58-8832-2032-4E3DF251C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3175000"/>
            <a:ext cx="76835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20" name="Text Box 22">
            <a:extLst>
              <a:ext uri="{FF2B5EF4-FFF2-40B4-BE49-F238E27FC236}">
                <a16:creationId xmlns:a16="http://schemas.microsoft.com/office/drawing/2014/main" id="{F40AD8D6-4EF1-3CBD-1B7E-6E6C21DF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1052513"/>
            <a:ext cx="201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solidFill>
                  <a:srgbClr val="000000"/>
                </a:solidFill>
                <a:latin typeface="黑体" panose="02010609060101010101" pitchFamily="49" charset="-122"/>
                <a:sym typeface="Monotype Sorts" pitchFamily="2" charset="2"/>
              </a:rPr>
              <a:t> 全剖</a:t>
            </a:r>
            <a:r>
              <a:rPr kumimoji="1" lang="zh-CN" altLang="en-US" sz="2800" b="1">
                <a:solidFill>
                  <a:srgbClr val="000000"/>
                </a:solidFill>
                <a:latin typeface="黑体" panose="02010609060101010101" pitchFamily="49" charset="-122"/>
              </a:rPr>
              <a:t>视图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F9305F52-2112-D643-B0A9-56106E21F5C3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4632325"/>
            <a:ext cx="3238500" cy="0"/>
            <a:chOff x="3136" y="2928"/>
            <a:chExt cx="2040" cy="0"/>
          </a:xfrm>
        </p:grpSpPr>
        <p:sp>
          <p:nvSpPr>
            <p:cNvPr id="21654" name="Line 24">
              <a:extLst>
                <a:ext uri="{FF2B5EF4-FFF2-40B4-BE49-F238E27FC236}">
                  <a16:creationId xmlns:a16="http://schemas.microsoft.com/office/drawing/2014/main" id="{13E8A4DC-610F-A613-B7C9-7636B3224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928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55" name="Line 25">
              <a:extLst>
                <a:ext uri="{FF2B5EF4-FFF2-40B4-BE49-F238E27FC236}">
                  <a16:creationId xmlns:a16="http://schemas.microsoft.com/office/drawing/2014/main" id="{DAB6D95E-779E-7F0D-EBEE-7B2D1A168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0" y="2928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6BF7EB1B-0BDD-811F-C263-A83342900609}"/>
              </a:ext>
            </a:extLst>
          </p:cNvPr>
          <p:cNvGrpSpPr>
            <a:grpSpLocks/>
          </p:cNvGrpSpPr>
          <p:nvPr/>
        </p:nvGrpSpPr>
        <p:grpSpPr bwMode="auto">
          <a:xfrm>
            <a:off x="6042026" y="4344988"/>
            <a:ext cx="3883025" cy="419100"/>
            <a:chOff x="2918" y="2747"/>
            <a:chExt cx="2446" cy="264"/>
          </a:xfrm>
        </p:grpSpPr>
        <p:sp>
          <p:nvSpPr>
            <p:cNvPr id="21652" name="Text Box 27">
              <a:extLst>
                <a:ext uri="{FF2B5EF4-FFF2-40B4-BE49-F238E27FC236}">
                  <a16:creationId xmlns:a16="http://schemas.microsoft.com/office/drawing/2014/main" id="{6BC5F021-AC59-CF3E-295D-D050640D9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2761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000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A</a:t>
              </a:r>
            </a:p>
          </p:txBody>
        </p:sp>
        <p:sp>
          <p:nvSpPr>
            <p:cNvPr id="21653" name="Text Box 28">
              <a:extLst>
                <a:ext uri="{FF2B5EF4-FFF2-40B4-BE49-F238E27FC236}">
                  <a16:creationId xmlns:a16="http://schemas.microsoft.com/office/drawing/2014/main" id="{46106742-19DB-9156-0AF8-CEB592A4A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2" y="2747"/>
              <a:ext cx="2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000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A</a:t>
              </a:r>
            </a:p>
          </p:txBody>
        </p:sp>
      </p:grpSp>
      <p:sp>
        <p:nvSpPr>
          <p:cNvPr id="128029" name="Text Box 29">
            <a:extLst>
              <a:ext uri="{FF2B5EF4-FFF2-40B4-BE49-F238E27FC236}">
                <a16:creationId xmlns:a16="http://schemas.microsoft.com/office/drawing/2014/main" id="{7B29E717-788C-D68D-5DBE-0777CEFA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1995489"/>
            <a:ext cx="70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000" b="1" i="1">
                <a:solidFill>
                  <a:srgbClr val="000000"/>
                </a:solidFill>
                <a:latin typeface="ISOCPEUR" panose="020B0604020202020204" pitchFamily="34" charset="0"/>
              </a:rPr>
              <a:t>A-A </a:t>
            </a:r>
          </a:p>
        </p:txBody>
      </p:sp>
      <p:sp>
        <p:nvSpPr>
          <p:cNvPr id="128030" name="Freeform 30">
            <a:extLst>
              <a:ext uri="{FF2B5EF4-FFF2-40B4-BE49-F238E27FC236}">
                <a16:creationId xmlns:a16="http://schemas.microsoft.com/office/drawing/2014/main" id="{C26300FD-518A-4FDA-4DE4-FB320DB008B1}"/>
              </a:ext>
            </a:extLst>
          </p:cNvPr>
          <p:cNvSpPr>
            <a:spLocks/>
          </p:cNvSpPr>
          <p:nvPr/>
        </p:nvSpPr>
        <p:spPr bwMode="auto">
          <a:xfrm>
            <a:off x="8283575" y="2543176"/>
            <a:ext cx="819150" cy="271463"/>
          </a:xfrm>
          <a:custGeom>
            <a:avLst/>
            <a:gdLst>
              <a:gd name="T0" fmla="*/ 0 w 516"/>
              <a:gd name="T1" fmla="*/ 0 h 171"/>
              <a:gd name="T2" fmla="*/ 0 w 516"/>
              <a:gd name="T3" fmla="*/ 2147483646 h 171"/>
              <a:gd name="T4" fmla="*/ 2147483646 w 516"/>
              <a:gd name="T5" fmla="*/ 2147483646 h 171"/>
              <a:gd name="T6" fmla="*/ 2147483646 w 516"/>
              <a:gd name="T7" fmla="*/ 0 h 171"/>
              <a:gd name="T8" fmla="*/ 0 60000 65536"/>
              <a:gd name="T9" fmla="*/ 0 60000 65536"/>
              <a:gd name="T10" fmla="*/ 0 60000 65536"/>
              <a:gd name="T11" fmla="*/ 0 60000 65536"/>
              <a:gd name="T12" fmla="*/ 0 w 516"/>
              <a:gd name="T13" fmla="*/ 0 h 171"/>
              <a:gd name="T14" fmla="*/ 516 w 516"/>
              <a:gd name="T15" fmla="*/ 171 h 1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6" h="171">
                <a:moveTo>
                  <a:pt x="0" y="0"/>
                </a:moveTo>
                <a:lnTo>
                  <a:pt x="0" y="171"/>
                </a:lnTo>
                <a:lnTo>
                  <a:pt x="516" y="171"/>
                </a:lnTo>
                <a:lnTo>
                  <a:pt x="51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" name="Group 31">
            <a:extLst>
              <a:ext uri="{FF2B5EF4-FFF2-40B4-BE49-F238E27FC236}">
                <a16:creationId xmlns:a16="http://schemas.microsoft.com/office/drawing/2014/main" id="{2BFF4BF6-FD5D-72D3-FA22-78A18E6CA472}"/>
              </a:ext>
            </a:extLst>
          </p:cNvPr>
          <p:cNvGrpSpPr>
            <a:grpSpLocks/>
          </p:cNvGrpSpPr>
          <p:nvPr/>
        </p:nvGrpSpPr>
        <p:grpSpPr bwMode="auto">
          <a:xfrm>
            <a:off x="8431213" y="2811464"/>
            <a:ext cx="590550" cy="828675"/>
            <a:chOff x="4423" y="1789"/>
            <a:chExt cx="372" cy="522"/>
          </a:xfrm>
        </p:grpSpPr>
        <p:sp>
          <p:nvSpPr>
            <p:cNvPr id="21649" name="Line 32">
              <a:extLst>
                <a:ext uri="{FF2B5EF4-FFF2-40B4-BE49-F238E27FC236}">
                  <a16:creationId xmlns:a16="http://schemas.microsoft.com/office/drawing/2014/main" id="{29DE9CD8-0B65-E6DA-AAA0-E51FD2B4E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50" name="Line 33">
              <a:extLst>
                <a:ext uri="{FF2B5EF4-FFF2-40B4-BE49-F238E27FC236}">
                  <a16:creationId xmlns:a16="http://schemas.microsoft.com/office/drawing/2014/main" id="{69090FFE-F090-1F62-C858-02167B273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8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51" name="Line 34">
              <a:extLst>
                <a:ext uri="{FF2B5EF4-FFF2-40B4-BE49-F238E27FC236}">
                  <a16:creationId xmlns:a16="http://schemas.microsoft.com/office/drawing/2014/main" id="{E063E975-BC5A-F4C6-B7BB-3739934F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5" y="1789"/>
              <a:ext cx="0" cy="5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35" name="Line 35">
            <a:extLst>
              <a:ext uri="{FF2B5EF4-FFF2-40B4-BE49-F238E27FC236}">
                <a16:creationId xmlns:a16="http://schemas.microsoft.com/office/drawing/2014/main" id="{E320819F-4B35-4625-5AEE-89EF7DBFC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9413" y="3179763"/>
            <a:ext cx="1952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36" name="Line 36">
            <a:extLst>
              <a:ext uri="{FF2B5EF4-FFF2-40B4-BE49-F238E27FC236}">
                <a16:creationId xmlns:a16="http://schemas.microsoft.com/office/drawing/2014/main" id="{2FA9706F-39F2-53E0-A9E4-005942FDFE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4176" y="3289301"/>
            <a:ext cx="1952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37" name="Line 37">
            <a:extLst>
              <a:ext uri="{FF2B5EF4-FFF2-40B4-BE49-F238E27FC236}">
                <a16:creationId xmlns:a16="http://schemas.microsoft.com/office/drawing/2014/main" id="{EEBE0E5E-515C-7AD4-CF59-ED664B711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9413" y="3408363"/>
            <a:ext cx="1952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38" name="Line 38">
            <a:extLst>
              <a:ext uri="{FF2B5EF4-FFF2-40B4-BE49-F238E27FC236}">
                <a16:creationId xmlns:a16="http://schemas.microsoft.com/office/drawing/2014/main" id="{29AD93DE-B94C-18DD-C065-FFEAE6E91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5139" y="3508376"/>
            <a:ext cx="123825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39" name="Line 39">
            <a:extLst>
              <a:ext uri="{FF2B5EF4-FFF2-40B4-BE49-F238E27FC236}">
                <a16:creationId xmlns:a16="http://schemas.microsoft.com/office/drawing/2014/main" id="{BA0E2982-903D-D89A-9364-05EEED6C4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43750" y="3251200"/>
            <a:ext cx="319088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0" name="Line 40">
            <a:extLst>
              <a:ext uri="{FF2B5EF4-FFF2-40B4-BE49-F238E27FC236}">
                <a16:creationId xmlns:a16="http://schemas.microsoft.com/office/drawing/2014/main" id="{301B67B1-E05F-24BF-FABF-FADDE63AE6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8989" y="3260726"/>
            <a:ext cx="20002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1" name="Line 41">
            <a:extLst>
              <a:ext uri="{FF2B5EF4-FFF2-40B4-BE49-F238E27FC236}">
                <a16:creationId xmlns:a16="http://schemas.microsoft.com/office/drawing/2014/main" id="{083251E3-56DF-0CFD-BF3C-54F0363BA0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8989" y="3251200"/>
            <a:ext cx="90487" cy="9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2" name="Line 42">
            <a:extLst>
              <a:ext uri="{FF2B5EF4-FFF2-40B4-BE49-F238E27FC236}">
                <a16:creationId xmlns:a16="http://schemas.microsoft.com/office/drawing/2014/main" id="{44D89934-5BA3-E77D-3B3A-269FAC3EE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9463" y="3151188"/>
            <a:ext cx="80962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3" name="Line 43">
            <a:extLst>
              <a:ext uri="{FF2B5EF4-FFF2-40B4-BE49-F238E27FC236}">
                <a16:creationId xmlns:a16="http://schemas.microsoft.com/office/drawing/2014/main" id="{D370A0CF-49CD-8D3D-C1AD-B77851C8F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86613" y="32607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4" name="Line 44">
            <a:extLst>
              <a:ext uri="{FF2B5EF4-FFF2-40B4-BE49-F238E27FC236}">
                <a16:creationId xmlns:a16="http://schemas.microsoft.com/office/drawing/2014/main" id="{6818A538-8265-7D48-8FC5-C4E0C93D6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0438" y="325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5" name="Line 45">
            <a:extLst>
              <a:ext uri="{FF2B5EF4-FFF2-40B4-BE49-F238E27FC236}">
                <a16:creationId xmlns:a16="http://schemas.microsoft.com/office/drawing/2014/main" id="{8CA10334-742F-8147-4736-6B6CF1947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4738" y="326072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6" name="Line 46">
            <a:extLst>
              <a:ext uri="{FF2B5EF4-FFF2-40B4-BE49-F238E27FC236}">
                <a16:creationId xmlns:a16="http://schemas.microsoft.com/office/drawing/2014/main" id="{7281C2A8-A224-60BE-E45F-87B08D170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2213" y="326231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7" name="Line 47">
            <a:extLst>
              <a:ext uri="{FF2B5EF4-FFF2-40B4-BE49-F238E27FC236}">
                <a16:creationId xmlns:a16="http://schemas.microsoft.com/office/drawing/2014/main" id="{5B7223A9-446F-2C0B-BCE6-4801D5B59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2863" y="3255963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8" name="Line 48">
            <a:extLst>
              <a:ext uri="{FF2B5EF4-FFF2-40B4-BE49-F238E27FC236}">
                <a16:creationId xmlns:a16="http://schemas.microsoft.com/office/drawing/2014/main" id="{C90A74B2-AAF5-A935-E647-CDE2A293F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6689" y="2998789"/>
            <a:ext cx="6381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49" name="Line 49">
            <a:extLst>
              <a:ext uri="{FF2B5EF4-FFF2-40B4-BE49-F238E27FC236}">
                <a16:creationId xmlns:a16="http://schemas.microsoft.com/office/drawing/2014/main" id="{0DBFF3F8-0C0F-CE3C-32FD-952F64A467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8314" y="2878139"/>
            <a:ext cx="338137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0" name="Line 50">
            <a:extLst>
              <a:ext uri="{FF2B5EF4-FFF2-40B4-BE49-F238E27FC236}">
                <a16:creationId xmlns:a16="http://schemas.microsoft.com/office/drawing/2014/main" id="{49AE7BB9-BCCC-441A-EA99-52AF9F127F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6725" y="2813050"/>
            <a:ext cx="2857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1" name="Line 51">
            <a:extLst>
              <a:ext uri="{FF2B5EF4-FFF2-40B4-BE49-F238E27FC236}">
                <a16:creationId xmlns:a16="http://schemas.microsoft.com/office/drawing/2014/main" id="{C8F5358E-E41B-C6BC-311B-5BF4EA38A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6251" y="2654301"/>
            <a:ext cx="18097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2" name="Line 52">
            <a:extLst>
              <a:ext uri="{FF2B5EF4-FFF2-40B4-BE49-F238E27FC236}">
                <a16:creationId xmlns:a16="http://schemas.microsoft.com/office/drawing/2014/main" id="{89B1FDE1-33A3-A9D8-2E46-18645F5C7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1488" y="2776538"/>
            <a:ext cx="1905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3" name="Line 53">
            <a:extLst>
              <a:ext uri="{FF2B5EF4-FFF2-40B4-BE49-F238E27FC236}">
                <a16:creationId xmlns:a16="http://schemas.microsoft.com/office/drawing/2014/main" id="{4F1F9B4E-BC40-04D6-1931-291E21B8AD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6726" y="2551114"/>
            <a:ext cx="1873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4" name="Line 54">
            <a:extLst>
              <a:ext uri="{FF2B5EF4-FFF2-40B4-BE49-F238E27FC236}">
                <a16:creationId xmlns:a16="http://schemas.microsoft.com/office/drawing/2014/main" id="{91A758BA-BB8B-2D68-150A-139224C088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0514" y="3117850"/>
            <a:ext cx="509587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5" name="Line 55">
            <a:extLst>
              <a:ext uri="{FF2B5EF4-FFF2-40B4-BE49-F238E27FC236}">
                <a16:creationId xmlns:a16="http://schemas.microsoft.com/office/drawing/2014/main" id="{211AA7F2-4BD8-6B79-FF93-090F5EDEC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4814" y="3222626"/>
            <a:ext cx="4095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6" name="Line 56">
            <a:extLst>
              <a:ext uri="{FF2B5EF4-FFF2-40B4-BE49-F238E27FC236}">
                <a16:creationId xmlns:a16="http://schemas.microsoft.com/office/drawing/2014/main" id="{78F5BBE4-E184-6953-5DD8-61CC4406E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58164" y="3370264"/>
            <a:ext cx="261937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7" name="Line 57">
            <a:extLst>
              <a:ext uri="{FF2B5EF4-FFF2-40B4-BE49-F238E27FC236}">
                <a16:creationId xmlns:a16="http://schemas.microsoft.com/office/drawing/2014/main" id="{1BA08DE4-7AE7-945C-9970-18355159F4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6751" y="3494088"/>
            <a:ext cx="138113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8" name="Line 58">
            <a:extLst>
              <a:ext uri="{FF2B5EF4-FFF2-40B4-BE49-F238E27FC236}">
                <a16:creationId xmlns:a16="http://schemas.microsoft.com/office/drawing/2014/main" id="{23281C14-F34A-786C-0CE8-E87DDE33FE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7814" y="3527426"/>
            <a:ext cx="10477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59" name="Line 59">
            <a:extLst>
              <a:ext uri="{FF2B5EF4-FFF2-40B4-BE49-F238E27FC236}">
                <a16:creationId xmlns:a16="http://schemas.microsoft.com/office/drawing/2014/main" id="{28A7B879-68FC-DF6A-8144-D8F57832AC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0814" y="3392489"/>
            <a:ext cx="2381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0" name="Line 60">
            <a:extLst>
              <a:ext uri="{FF2B5EF4-FFF2-40B4-BE49-F238E27FC236}">
                <a16:creationId xmlns:a16="http://schemas.microsoft.com/office/drawing/2014/main" id="{5856AD31-5998-0376-AF0B-AA55B544D1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9700" y="3265489"/>
            <a:ext cx="24288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1" name="Line 61">
            <a:extLst>
              <a:ext uri="{FF2B5EF4-FFF2-40B4-BE49-F238E27FC236}">
                <a16:creationId xmlns:a16="http://schemas.microsoft.com/office/drawing/2014/main" id="{1245AA9F-EF40-36CC-3A46-DA4D4CFF5C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9700" y="3127375"/>
            <a:ext cx="242888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2" name="Line 62">
            <a:extLst>
              <a:ext uri="{FF2B5EF4-FFF2-40B4-BE49-F238E27FC236}">
                <a16:creationId xmlns:a16="http://schemas.microsoft.com/office/drawing/2014/main" id="{93A05838-3E1F-D6DF-81EF-9D930A1453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9700" y="2989264"/>
            <a:ext cx="242888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3" name="Line 63">
            <a:extLst>
              <a:ext uri="{FF2B5EF4-FFF2-40B4-BE49-F238E27FC236}">
                <a16:creationId xmlns:a16="http://schemas.microsoft.com/office/drawing/2014/main" id="{B34B8626-9E09-15EE-4A39-F59825D106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9700" y="2851150"/>
            <a:ext cx="242888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4" name="Line 64">
            <a:extLst>
              <a:ext uri="{FF2B5EF4-FFF2-40B4-BE49-F238E27FC236}">
                <a16:creationId xmlns:a16="http://schemas.microsoft.com/office/drawing/2014/main" id="{0823FBE0-A3FF-B302-C676-6FCBD0E305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20176" y="2703514"/>
            <a:ext cx="25717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5" name="Line 65">
            <a:extLst>
              <a:ext uri="{FF2B5EF4-FFF2-40B4-BE49-F238E27FC236}">
                <a16:creationId xmlns:a16="http://schemas.microsoft.com/office/drawing/2014/main" id="{BC5E961D-8240-1724-8A4B-7BB7BAA2DB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1139" y="2565400"/>
            <a:ext cx="180975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6" name="Line 66">
            <a:extLst>
              <a:ext uri="{FF2B5EF4-FFF2-40B4-BE49-F238E27FC236}">
                <a16:creationId xmlns:a16="http://schemas.microsoft.com/office/drawing/2014/main" id="{0A4CA815-7084-47EB-416D-3BF845A93C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01138" y="2536826"/>
            <a:ext cx="80962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67" name="AutoShape 67">
            <a:extLst>
              <a:ext uri="{FF2B5EF4-FFF2-40B4-BE49-F238E27FC236}">
                <a16:creationId xmlns:a16="http://schemas.microsoft.com/office/drawing/2014/main" id="{81C4EDED-4E83-01A8-6FC4-20617CB2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088" y="1630363"/>
            <a:ext cx="977900" cy="419100"/>
          </a:xfrm>
          <a:prstGeom prst="wedgeRectCallout">
            <a:avLst>
              <a:gd name="adj1" fmla="val 14935"/>
              <a:gd name="adj2" fmla="val 31819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易漏!</a:t>
            </a:r>
          </a:p>
        </p:txBody>
      </p:sp>
      <p:grpSp>
        <p:nvGrpSpPr>
          <p:cNvPr id="7" name="Group 68">
            <a:extLst>
              <a:ext uri="{FF2B5EF4-FFF2-40B4-BE49-F238E27FC236}">
                <a16:creationId xmlns:a16="http://schemas.microsoft.com/office/drawing/2014/main" id="{713E07FD-5D13-6012-94D8-26C6AA69C03A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4295775"/>
            <a:ext cx="3232150" cy="349250"/>
            <a:chOff x="3136" y="2716"/>
            <a:chExt cx="2036" cy="220"/>
          </a:xfrm>
        </p:grpSpPr>
        <p:sp>
          <p:nvSpPr>
            <p:cNvPr id="21647" name="Line 69">
              <a:extLst>
                <a:ext uri="{FF2B5EF4-FFF2-40B4-BE49-F238E27FC236}">
                  <a16:creationId xmlns:a16="http://schemas.microsoft.com/office/drawing/2014/main" id="{8C11E1AD-2AD5-68F3-F56C-8F5CFA7C7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2" y="2716"/>
              <a:ext cx="0" cy="2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48" name="Line 70">
              <a:extLst>
                <a:ext uri="{FF2B5EF4-FFF2-40B4-BE49-F238E27FC236}">
                  <a16:creationId xmlns:a16="http://schemas.microsoft.com/office/drawing/2014/main" id="{03F96051-1799-C767-B810-71CA23CAE4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720"/>
              <a:ext cx="0" cy="21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71">
            <a:extLst>
              <a:ext uri="{FF2B5EF4-FFF2-40B4-BE49-F238E27FC236}">
                <a16:creationId xmlns:a16="http://schemas.microsoft.com/office/drawing/2014/main" id="{4E1FBD11-3819-7C99-B5BE-C8CBD4783711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3133725"/>
            <a:ext cx="196850" cy="514350"/>
            <a:chOff x="3477" y="1980"/>
            <a:chExt cx="124" cy="324"/>
          </a:xfrm>
        </p:grpSpPr>
        <p:sp>
          <p:nvSpPr>
            <p:cNvPr id="21645" name="Line 72">
              <a:extLst>
                <a:ext uri="{FF2B5EF4-FFF2-40B4-BE49-F238E27FC236}">
                  <a16:creationId xmlns:a16="http://schemas.microsoft.com/office/drawing/2014/main" id="{E9B40C04-62CE-6CEC-65F0-E43B389CF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7" y="1980"/>
              <a:ext cx="0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46" name="Line 73">
              <a:extLst>
                <a:ext uri="{FF2B5EF4-FFF2-40B4-BE49-F238E27FC236}">
                  <a16:creationId xmlns:a16="http://schemas.microsoft.com/office/drawing/2014/main" id="{D99B5A47-3349-97E7-23A9-6B66393E2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1980"/>
              <a:ext cx="0" cy="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8079" name="Line 79">
            <a:extLst>
              <a:ext uri="{FF2B5EF4-FFF2-40B4-BE49-F238E27FC236}">
                <a16:creationId xmlns:a16="http://schemas.microsoft.com/office/drawing/2014/main" id="{0EBAFC1E-A38E-3F37-7417-C953442A9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0" y="2051050"/>
            <a:ext cx="838200" cy="762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80" name="Line 80">
            <a:extLst>
              <a:ext uri="{FF2B5EF4-FFF2-40B4-BE49-F238E27FC236}">
                <a16:creationId xmlns:a16="http://schemas.microsoft.com/office/drawing/2014/main" id="{234A5D25-17D0-5331-0D7F-9F296F54E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0501" y="2060576"/>
            <a:ext cx="1133475" cy="1266825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81" name="Text Box 81">
            <a:extLst>
              <a:ext uri="{FF2B5EF4-FFF2-40B4-BE49-F238E27FC236}">
                <a16:creationId xmlns:a16="http://schemas.microsoft.com/office/drawing/2014/main" id="{10722C0B-006E-834F-5F10-BA4DF07A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764" y="1228725"/>
            <a:ext cx="1336675" cy="406400"/>
          </a:xfrm>
          <a:prstGeom prst="rect">
            <a:avLst/>
          </a:prstGeom>
          <a:solidFill>
            <a:srgbClr val="CCECFF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000" b="1">
                <a:solidFill>
                  <a:srgbClr val="000000"/>
                </a:solidFill>
                <a:latin typeface="黑体" panose="02010609060101010101" pitchFamily="49" charset="-122"/>
              </a:rPr>
              <a:t>无剖面线!</a:t>
            </a:r>
          </a:p>
        </p:txBody>
      </p:sp>
      <p:sp>
        <p:nvSpPr>
          <p:cNvPr id="128082" name="Line 82">
            <a:extLst>
              <a:ext uri="{FF2B5EF4-FFF2-40B4-BE49-F238E27FC236}">
                <a16:creationId xmlns:a16="http://schemas.microsoft.com/office/drawing/2014/main" id="{87764615-2CA3-BF2B-6825-3556FA4E5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58251" y="1631950"/>
            <a:ext cx="123825" cy="13716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083" name="Freeform 83">
            <a:extLst>
              <a:ext uri="{FF2B5EF4-FFF2-40B4-BE49-F238E27FC236}">
                <a16:creationId xmlns:a16="http://schemas.microsoft.com/office/drawing/2014/main" id="{733E86C2-83F9-65B5-5067-10CC20942685}"/>
              </a:ext>
            </a:extLst>
          </p:cNvPr>
          <p:cNvSpPr>
            <a:spLocks/>
          </p:cNvSpPr>
          <p:nvPr/>
        </p:nvSpPr>
        <p:spPr bwMode="auto">
          <a:xfrm>
            <a:off x="6729413" y="2541589"/>
            <a:ext cx="2552700" cy="1095375"/>
          </a:xfrm>
          <a:custGeom>
            <a:avLst/>
            <a:gdLst>
              <a:gd name="T0" fmla="*/ 0 w 1608"/>
              <a:gd name="T1" fmla="*/ 2147483646 h 690"/>
              <a:gd name="T2" fmla="*/ 0 w 1608"/>
              <a:gd name="T3" fmla="*/ 2147483646 h 690"/>
              <a:gd name="T4" fmla="*/ 2147483646 w 1608"/>
              <a:gd name="T5" fmla="*/ 2147483646 h 690"/>
              <a:gd name="T6" fmla="*/ 2147483646 w 1608"/>
              <a:gd name="T7" fmla="*/ 2147483646 h 690"/>
              <a:gd name="T8" fmla="*/ 2147483646 w 1608"/>
              <a:gd name="T9" fmla="*/ 2147483646 h 690"/>
              <a:gd name="T10" fmla="*/ 2147483646 w 1608"/>
              <a:gd name="T11" fmla="*/ 2147483646 h 690"/>
              <a:gd name="T12" fmla="*/ 2147483646 w 1608"/>
              <a:gd name="T13" fmla="*/ 2147483646 h 690"/>
              <a:gd name="T14" fmla="*/ 2147483646 w 1608"/>
              <a:gd name="T15" fmla="*/ 0 h 690"/>
              <a:gd name="T16" fmla="*/ 2147483646 w 1608"/>
              <a:gd name="T17" fmla="*/ 0 h 690"/>
              <a:gd name="T18" fmla="*/ 2147483646 w 1608"/>
              <a:gd name="T19" fmla="*/ 2147483646 h 690"/>
              <a:gd name="T20" fmla="*/ 0 w 1608"/>
              <a:gd name="T21" fmla="*/ 2147483646 h 6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8"/>
              <a:gd name="T34" fmla="*/ 0 h 690"/>
              <a:gd name="T35" fmla="*/ 1608 w 1608"/>
              <a:gd name="T36" fmla="*/ 690 h 6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8" h="690">
                <a:moveTo>
                  <a:pt x="0" y="690"/>
                </a:moveTo>
                <a:lnTo>
                  <a:pt x="0" y="453"/>
                </a:lnTo>
                <a:lnTo>
                  <a:pt x="81" y="453"/>
                </a:lnTo>
                <a:lnTo>
                  <a:pt x="81" y="372"/>
                </a:lnTo>
                <a:lnTo>
                  <a:pt x="318" y="372"/>
                </a:lnTo>
                <a:lnTo>
                  <a:pt x="318" y="450"/>
                </a:lnTo>
                <a:lnTo>
                  <a:pt x="855" y="450"/>
                </a:lnTo>
                <a:lnTo>
                  <a:pt x="855" y="0"/>
                </a:lnTo>
                <a:lnTo>
                  <a:pt x="1608" y="0"/>
                </a:lnTo>
                <a:lnTo>
                  <a:pt x="1608" y="687"/>
                </a:lnTo>
                <a:lnTo>
                  <a:pt x="0" y="69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84">
            <a:extLst>
              <a:ext uri="{FF2B5EF4-FFF2-40B4-BE49-F238E27FC236}">
                <a16:creationId xmlns:a16="http://schemas.microsoft.com/office/drawing/2014/main" id="{26C85F33-3D8A-2040-24EE-4EC10E2DF711}"/>
              </a:ext>
            </a:extLst>
          </p:cNvPr>
          <p:cNvGrpSpPr>
            <a:grpSpLocks/>
          </p:cNvGrpSpPr>
          <p:nvPr/>
        </p:nvGrpSpPr>
        <p:grpSpPr bwMode="auto">
          <a:xfrm>
            <a:off x="7042150" y="3048001"/>
            <a:ext cx="1588" cy="650875"/>
            <a:chOff x="3548" y="1720"/>
            <a:chExt cx="1" cy="410"/>
          </a:xfrm>
        </p:grpSpPr>
        <p:sp>
          <p:nvSpPr>
            <p:cNvPr id="21642" name="Line 85">
              <a:extLst>
                <a:ext uri="{FF2B5EF4-FFF2-40B4-BE49-F238E27FC236}">
                  <a16:creationId xmlns:a16="http://schemas.microsoft.com/office/drawing/2014/main" id="{152070FA-DCA9-0793-C290-1FC30D43E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" y="1720"/>
              <a:ext cx="0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43" name="Line 86">
              <a:extLst>
                <a:ext uri="{FF2B5EF4-FFF2-40B4-BE49-F238E27FC236}">
                  <a16:creationId xmlns:a16="http://schemas.microsoft.com/office/drawing/2014/main" id="{018DC91F-207B-AD07-24C6-7C1290864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1917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44" name="Line 87">
              <a:extLst>
                <a:ext uri="{FF2B5EF4-FFF2-40B4-BE49-F238E27FC236}">
                  <a16:creationId xmlns:a16="http://schemas.microsoft.com/office/drawing/2014/main" id="{5B52ADA0-A1B0-C951-17AC-619194FD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1953"/>
              <a:ext cx="0" cy="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88">
            <a:extLst>
              <a:ext uri="{FF2B5EF4-FFF2-40B4-BE49-F238E27FC236}">
                <a16:creationId xmlns:a16="http://schemas.microsoft.com/office/drawing/2014/main" id="{A96E0BCA-DDB8-FE7A-E7DE-4162C5747294}"/>
              </a:ext>
            </a:extLst>
          </p:cNvPr>
          <p:cNvGrpSpPr>
            <a:grpSpLocks/>
          </p:cNvGrpSpPr>
          <p:nvPr/>
        </p:nvGrpSpPr>
        <p:grpSpPr bwMode="auto">
          <a:xfrm>
            <a:off x="6657975" y="3975101"/>
            <a:ext cx="2686050" cy="1298575"/>
            <a:chOff x="3306" y="2304"/>
            <a:chExt cx="1692" cy="818"/>
          </a:xfrm>
        </p:grpSpPr>
        <p:grpSp>
          <p:nvGrpSpPr>
            <p:cNvPr id="21617" name="Group 89">
              <a:extLst>
                <a:ext uri="{FF2B5EF4-FFF2-40B4-BE49-F238E27FC236}">
                  <a16:creationId xmlns:a16="http://schemas.microsoft.com/office/drawing/2014/main" id="{AC5C3ADF-E7E1-0E08-C624-A533DE72B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716"/>
              <a:ext cx="1692" cy="5"/>
              <a:chOff x="3306" y="2716"/>
              <a:chExt cx="1692" cy="5"/>
            </a:xfrm>
          </p:grpSpPr>
          <p:sp>
            <p:nvSpPr>
              <p:cNvPr id="21635" name="Line 90">
                <a:extLst>
                  <a:ext uri="{FF2B5EF4-FFF2-40B4-BE49-F238E27FC236}">
                    <a16:creationId xmlns:a16="http://schemas.microsoft.com/office/drawing/2014/main" id="{B7771DC4-BC90-7C09-E465-CDEA88D64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10" y="2716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36" name="Line 91">
                <a:extLst>
                  <a:ext uri="{FF2B5EF4-FFF2-40B4-BE49-F238E27FC236}">
                    <a16:creationId xmlns:a16="http://schemas.microsoft.com/office/drawing/2014/main" id="{55FFCAE5-51F6-93D1-581F-BC655B2EC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9" y="2719"/>
                <a:ext cx="3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37" name="Line 92">
                <a:extLst>
                  <a:ext uri="{FF2B5EF4-FFF2-40B4-BE49-F238E27FC236}">
                    <a16:creationId xmlns:a16="http://schemas.microsoft.com/office/drawing/2014/main" id="{1C7F075A-6248-84EF-A324-2C4BE3A98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4" y="2719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38" name="Line 93">
                <a:extLst>
                  <a:ext uri="{FF2B5EF4-FFF2-40B4-BE49-F238E27FC236}">
                    <a16:creationId xmlns:a16="http://schemas.microsoft.com/office/drawing/2014/main" id="{AE713468-63AF-F717-964E-F12617FD3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2" y="2719"/>
                <a:ext cx="3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39" name="Line 94">
                <a:extLst>
                  <a:ext uri="{FF2B5EF4-FFF2-40B4-BE49-F238E27FC236}">
                    <a16:creationId xmlns:a16="http://schemas.microsoft.com/office/drawing/2014/main" id="{AEAB80F9-78B9-A3AE-D0C4-780013100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10" y="2721"/>
                <a:ext cx="2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40" name="Line 95">
                <a:extLst>
                  <a:ext uri="{FF2B5EF4-FFF2-40B4-BE49-F238E27FC236}">
                    <a16:creationId xmlns:a16="http://schemas.microsoft.com/office/drawing/2014/main" id="{7A50B498-221D-CE30-0AE5-B9A90E427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6" y="2721"/>
                <a:ext cx="4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41" name="Line 96">
                <a:extLst>
                  <a:ext uri="{FF2B5EF4-FFF2-40B4-BE49-F238E27FC236}">
                    <a16:creationId xmlns:a16="http://schemas.microsoft.com/office/drawing/2014/main" id="{28597AE7-D011-A5DC-9FCD-1D49B9165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2" y="2717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618" name="Group 97">
              <a:extLst>
                <a:ext uri="{FF2B5EF4-FFF2-40B4-BE49-F238E27FC236}">
                  <a16:creationId xmlns:a16="http://schemas.microsoft.com/office/drawing/2014/main" id="{0FF33F1F-5ED2-99C5-2C6C-BA9C36874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5" y="2304"/>
              <a:ext cx="1599" cy="818"/>
              <a:chOff x="3355" y="2304"/>
              <a:chExt cx="1599" cy="818"/>
            </a:xfrm>
          </p:grpSpPr>
          <p:sp>
            <p:nvSpPr>
              <p:cNvPr id="21619" name="Oval 98">
                <a:extLst>
                  <a:ext uri="{FF2B5EF4-FFF2-40B4-BE49-F238E27FC236}">
                    <a16:creationId xmlns:a16="http://schemas.microsoft.com/office/drawing/2014/main" id="{1288C6F0-B0E8-C31F-8645-AA050F1ED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344"/>
                <a:ext cx="744" cy="7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620" name="Arc 99">
                <a:extLst>
                  <a:ext uri="{FF2B5EF4-FFF2-40B4-BE49-F238E27FC236}">
                    <a16:creationId xmlns:a16="http://schemas.microsoft.com/office/drawing/2014/main" id="{282F5DC8-FD08-213A-E7B1-7D9A33BDAE2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55" y="2539"/>
                <a:ext cx="177" cy="351"/>
              </a:xfrm>
              <a:custGeom>
                <a:avLst/>
                <a:gdLst>
                  <a:gd name="T0" fmla="*/ 0 w 21600"/>
                  <a:gd name="T1" fmla="*/ 0 h 41453"/>
                  <a:gd name="T2" fmla="*/ 0 w 21600"/>
                  <a:gd name="T3" fmla="*/ 0 h 41453"/>
                  <a:gd name="T4" fmla="*/ 0 w 21600"/>
                  <a:gd name="T5" fmla="*/ 0 h 4145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53"/>
                  <a:gd name="T11" fmla="*/ 21600 w 21600"/>
                  <a:gd name="T12" fmla="*/ 41453 h 41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53" fill="none" extrusionOk="0">
                    <a:moveTo>
                      <a:pt x="5698" y="0"/>
                    </a:moveTo>
                    <a:cubicBezTo>
                      <a:pt x="15088" y="2568"/>
                      <a:pt x="21600" y="11100"/>
                      <a:pt x="21600" y="20835"/>
                    </a:cubicBezTo>
                    <a:cubicBezTo>
                      <a:pt x="21600" y="30284"/>
                      <a:pt x="15457" y="38636"/>
                      <a:pt x="6438" y="41453"/>
                    </a:cubicBezTo>
                  </a:path>
                  <a:path w="21600" h="41453" stroke="0" extrusionOk="0">
                    <a:moveTo>
                      <a:pt x="5698" y="0"/>
                    </a:moveTo>
                    <a:cubicBezTo>
                      <a:pt x="15088" y="2568"/>
                      <a:pt x="21600" y="11100"/>
                      <a:pt x="21600" y="20835"/>
                    </a:cubicBezTo>
                    <a:cubicBezTo>
                      <a:pt x="21600" y="30284"/>
                      <a:pt x="15457" y="38636"/>
                      <a:pt x="6438" y="41453"/>
                    </a:cubicBezTo>
                    <a:lnTo>
                      <a:pt x="0" y="20835"/>
                    </a:lnTo>
                    <a:lnTo>
                      <a:pt x="569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21" name="Line 100">
                <a:extLst>
                  <a:ext uri="{FF2B5EF4-FFF2-40B4-BE49-F238E27FC236}">
                    <a16:creationId xmlns:a16="http://schemas.microsoft.com/office/drawing/2014/main" id="{A8050759-A822-66D0-0587-F09B8BC91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4" y="2350"/>
                <a:ext cx="1038" cy="1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22" name="Line 101">
                <a:extLst>
                  <a:ext uri="{FF2B5EF4-FFF2-40B4-BE49-F238E27FC236}">
                    <a16:creationId xmlns:a16="http://schemas.microsoft.com/office/drawing/2014/main" id="{BF853465-9B0C-8C10-96AF-4435801A8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5" y="2890"/>
                <a:ext cx="1053" cy="18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23" name="Oval 102">
                <a:extLst>
                  <a:ext uri="{FF2B5EF4-FFF2-40B4-BE49-F238E27FC236}">
                    <a16:creationId xmlns:a16="http://schemas.microsoft.com/office/drawing/2014/main" id="{0FF9744E-70DA-EA76-488C-ECF717429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" y="2467"/>
                <a:ext cx="516" cy="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624" name="Freeform 103">
                <a:extLst>
                  <a:ext uri="{FF2B5EF4-FFF2-40B4-BE49-F238E27FC236}">
                    <a16:creationId xmlns:a16="http://schemas.microsoft.com/office/drawing/2014/main" id="{70DC7B42-603E-D158-1CEF-4874B1103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7" y="2668"/>
                <a:ext cx="54" cy="96"/>
              </a:xfrm>
              <a:custGeom>
                <a:avLst/>
                <a:gdLst>
                  <a:gd name="T0" fmla="*/ 0 w 54"/>
                  <a:gd name="T1" fmla="*/ 0 h 96"/>
                  <a:gd name="T2" fmla="*/ 54 w 54"/>
                  <a:gd name="T3" fmla="*/ 0 h 96"/>
                  <a:gd name="T4" fmla="*/ 54 w 54"/>
                  <a:gd name="T5" fmla="*/ 96 h 96"/>
                  <a:gd name="T6" fmla="*/ 3 w 54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96"/>
                  <a:gd name="T14" fmla="*/ 54 w 54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96">
                    <a:moveTo>
                      <a:pt x="0" y="0"/>
                    </a:moveTo>
                    <a:lnTo>
                      <a:pt x="54" y="0"/>
                    </a:lnTo>
                    <a:lnTo>
                      <a:pt x="54" y="96"/>
                    </a:lnTo>
                    <a:lnTo>
                      <a:pt x="3" y="96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25" name="Oval 104">
                <a:extLst>
                  <a:ext uri="{FF2B5EF4-FFF2-40B4-BE49-F238E27FC236}">
                    <a16:creationId xmlns:a16="http://schemas.microsoft.com/office/drawing/2014/main" id="{6FE79B57-AE38-A10A-7580-B39910CD8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7" y="2602"/>
                <a:ext cx="231" cy="23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626" name="Oval 105">
                <a:extLst>
                  <a:ext uri="{FF2B5EF4-FFF2-40B4-BE49-F238E27FC236}">
                    <a16:creationId xmlns:a16="http://schemas.microsoft.com/office/drawing/2014/main" id="{252E3F40-5A2D-65C8-EF8D-D697306BB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8" y="2662"/>
                <a:ext cx="120" cy="12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1627" name="Arc 106">
                <a:extLst>
                  <a:ext uri="{FF2B5EF4-FFF2-40B4-BE49-F238E27FC236}">
                    <a16:creationId xmlns:a16="http://schemas.microsoft.com/office/drawing/2014/main" id="{0D73E0F7-88F5-ECEF-87B6-1B7532D2E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552"/>
                <a:ext cx="322" cy="329"/>
              </a:xfrm>
              <a:custGeom>
                <a:avLst/>
                <a:gdLst>
                  <a:gd name="T0" fmla="*/ 0 w 42389"/>
                  <a:gd name="T1" fmla="*/ 0 h 43200"/>
                  <a:gd name="T2" fmla="*/ 0 w 42389"/>
                  <a:gd name="T3" fmla="*/ 0 h 43200"/>
                  <a:gd name="T4" fmla="*/ 0 w 42389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2389"/>
                  <a:gd name="T10" fmla="*/ 0 h 43200"/>
                  <a:gd name="T11" fmla="*/ 42389 w 42389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89" h="43200" fill="none" extrusionOk="0">
                    <a:moveTo>
                      <a:pt x="42388" y="27463"/>
                    </a:moveTo>
                    <a:cubicBezTo>
                      <a:pt x="39763" y="36771"/>
                      <a:pt x="3127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78" y="-1"/>
                      <a:pt x="39613" y="6308"/>
                      <a:pt x="42319" y="15497"/>
                    </a:cubicBezTo>
                  </a:path>
                  <a:path w="42389" h="43200" stroke="0" extrusionOk="0">
                    <a:moveTo>
                      <a:pt x="42388" y="27463"/>
                    </a:moveTo>
                    <a:cubicBezTo>
                      <a:pt x="39763" y="36771"/>
                      <a:pt x="3127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178" y="-1"/>
                      <a:pt x="39613" y="6308"/>
                      <a:pt x="42319" y="15497"/>
                    </a:cubicBezTo>
                    <a:lnTo>
                      <a:pt x="21600" y="21600"/>
                    </a:lnTo>
                    <a:lnTo>
                      <a:pt x="42388" y="27463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28" name="Line 107">
                <a:extLst>
                  <a:ext uri="{FF2B5EF4-FFF2-40B4-BE49-F238E27FC236}">
                    <a16:creationId xmlns:a16="http://schemas.microsoft.com/office/drawing/2014/main" id="{FCDFA0C4-E563-3BC6-319E-9378D838C7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3" y="2484"/>
                <a:ext cx="0" cy="4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629" name="Group 108">
                <a:extLst>
                  <a:ext uri="{FF2B5EF4-FFF2-40B4-BE49-F238E27FC236}">
                    <a16:creationId xmlns:a16="http://schemas.microsoft.com/office/drawing/2014/main" id="{B6A6552E-092D-7127-9B46-E3A1ABC61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4" y="2304"/>
                <a:ext cx="2" cy="818"/>
                <a:chOff x="4594" y="2304"/>
                <a:chExt cx="2" cy="818"/>
              </a:xfrm>
            </p:grpSpPr>
            <p:sp>
              <p:nvSpPr>
                <p:cNvPr id="21630" name="Line 109">
                  <a:extLst>
                    <a:ext uri="{FF2B5EF4-FFF2-40B4-BE49-F238E27FC236}">
                      <a16:creationId xmlns:a16="http://schemas.microsoft.com/office/drawing/2014/main" id="{EFC46C33-FC33-F740-1A0A-D8BF52612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6" y="2304"/>
                  <a:ext cx="0" cy="2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31" name="Line 110">
                  <a:extLst>
                    <a:ext uri="{FF2B5EF4-FFF2-40B4-BE49-F238E27FC236}">
                      <a16:creationId xmlns:a16="http://schemas.microsoft.com/office/drawing/2014/main" id="{2DC208CD-CF05-2CF9-3D6F-740F675C98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600"/>
                  <a:ext cx="0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32" name="Line 111">
                  <a:extLst>
                    <a:ext uri="{FF2B5EF4-FFF2-40B4-BE49-F238E27FC236}">
                      <a16:creationId xmlns:a16="http://schemas.microsoft.com/office/drawing/2014/main" id="{1A3D1195-9F38-253F-1605-63AFB37A9D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640"/>
                  <a:ext cx="0" cy="16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33" name="Line 112">
                  <a:extLst>
                    <a:ext uri="{FF2B5EF4-FFF2-40B4-BE49-F238E27FC236}">
                      <a16:creationId xmlns:a16="http://schemas.microsoft.com/office/drawing/2014/main" id="{022B8C13-A0EC-5163-FDCF-63F8E96B05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818"/>
                  <a:ext cx="0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634" name="Line 113">
                  <a:extLst>
                    <a:ext uri="{FF2B5EF4-FFF2-40B4-BE49-F238E27FC236}">
                      <a16:creationId xmlns:a16="http://schemas.microsoft.com/office/drawing/2014/main" id="{5DFABC42-E910-DB45-9B16-1581E92655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4" y="2852"/>
                  <a:ext cx="0" cy="27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non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4" name="Group 114">
            <a:extLst>
              <a:ext uri="{FF2B5EF4-FFF2-40B4-BE49-F238E27FC236}">
                <a16:creationId xmlns:a16="http://schemas.microsoft.com/office/drawing/2014/main" id="{D7752D25-94F9-0D85-AE10-D9076B7F145B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2470151"/>
            <a:ext cx="1588" cy="1228725"/>
            <a:chOff x="4602" y="1356"/>
            <a:chExt cx="1" cy="774"/>
          </a:xfrm>
        </p:grpSpPr>
        <p:sp>
          <p:nvSpPr>
            <p:cNvPr id="21612" name="Line 115">
              <a:extLst>
                <a:ext uri="{FF2B5EF4-FFF2-40B4-BE49-F238E27FC236}">
                  <a16:creationId xmlns:a16="http://schemas.microsoft.com/office/drawing/2014/main" id="{EB0A1239-DD42-9975-8FC1-7B35A33F2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356"/>
              <a:ext cx="0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13" name="Line 116">
              <a:extLst>
                <a:ext uri="{FF2B5EF4-FFF2-40B4-BE49-F238E27FC236}">
                  <a16:creationId xmlns:a16="http://schemas.microsoft.com/office/drawing/2014/main" id="{403EC401-2B92-A806-FF04-29DFEFF3A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6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14" name="Line 117">
              <a:extLst>
                <a:ext uri="{FF2B5EF4-FFF2-40B4-BE49-F238E27FC236}">
                  <a16:creationId xmlns:a16="http://schemas.microsoft.com/office/drawing/2014/main" id="{F7060991-4800-9F7B-BB50-95911049E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670"/>
              <a:ext cx="0" cy="2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15" name="Line 118">
              <a:extLst>
                <a:ext uri="{FF2B5EF4-FFF2-40B4-BE49-F238E27FC236}">
                  <a16:creationId xmlns:a16="http://schemas.microsoft.com/office/drawing/2014/main" id="{55C0C461-37B8-A2D2-D264-5A09B27BB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2" y="190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16" name="Line 119">
              <a:extLst>
                <a:ext uri="{FF2B5EF4-FFF2-40B4-BE49-F238E27FC236}">
                  <a16:creationId xmlns:a16="http://schemas.microsoft.com/office/drawing/2014/main" id="{4799FAC7-1138-EF14-FC40-AF4EF0295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" y="1936"/>
              <a:ext cx="0" cy="1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569" name="Group 120">
            <a:extLst>
              <a:ext uri="{FF2B5EF4-FFF2-40B4-BE49-F238E27FC236}">
                <a16:creationId xmlns:a16="http://schemas.microsoft.com/office/drawing/2014/main" id="{ACC311C2-93A9-CB7E-99B1-CDF8B95A3012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2474913"/>
            <a:ext cx="2719388" cy="2843212"/>
            <a:chOff x="448" y="1559"/>
            <a:chExt cx="1713" cy="1791"/>
          </a:xfrm>
        </p:grpSpPr>
        <p:sp>
          <p:nvSpPr>
            <p:cNvPr id="21570" name="Line 121">
              <a:extLst>
                <a:ext uri="{FF2B5EF4-FFF2-40B4-BE49-F238E27FC236}">
                  <a16:creationId xmlns:a16="http://schemas.microsoft.com/office/drawing/2014/main" id="{EC01BB91-E400-132B-7DB3-BCEEC8449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" y="1990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1" name="Line 122">
              <a:extLst>
                <a:ext uri="{FF2B5EF4-FFF2-40B4-BE49-F238E27FC236}">
                  <a16:creationId xmlns:a16="http://schemas.microsoft.com/office/drawing/2014/main" id="{D3E2DF97-D9DA-8A02-E362-91D7ABBEF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" y="1987"/>
              <a:ext cx="0" cy="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2" name="Line 123">
              <a:extLst>
                <a:ext uri="{FF2B5EF4-FFF2-40B4-BE49-F238E27FC236}">
                  <a16:creationId xmlns:a16="http://schemas.microsoft.com/office/drawing/2014/main" id="{6FC6393A-9361-52F8-E0AC-B364CD470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0" y="1789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3" name="Line 124">
              <a:extLst>
                <a:ext uri="{FF2B5EF4-FFF2-40B4-BE49-F238E27FC236}">
                  <a16:creationId xmlns:a16="http://schemas.microsoft.com/office/drawing/2014/main" id="{9B560704-0A1A-7A07-6D65-09D35011E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795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4" name="Line 125">
              <a:extLst>
                <a:ext uri="{FF2B5EF4-FFF2-40B4-BE49-F238E27FC236}">
                  <a16:creationId xmlns:a16="http://schemas.microsoft.com/office/drawing/2014/main" id="{23899E47-3740-6FB8-DA5B-84AEF78A2F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789"/>
              <a:ext cx="0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5" name="Oval 126">
              <a:extLst>
                <a:ext uri="{FF2B5EF4-FFF2-40B4-BE49-F238E27FC236}">
                  <a16:creationId xmlns:a16="http://schemas.microsoft.com/office/drawing/2014/main" id="{59BAA82E-2F54-0CC2-696D-049E2502D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2560"/>
              <a:ext cx="744" cy="73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76" name="Arc 127">
              <a:extLst>
                <a:ext uri="{FF2B5EF4-FFF2-40B4-BE49-F238E27FC236}">
                  <a16:creationId xmlns:a16="http://schemas.microsoft.com/office/drawing/2014/main" id="{ED70AC53-8835-F262-FDD4-B86082FD46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2" y="2755"/>
              <a:ext cx="177" cy="351"/>
            </a:xfrm>
            <a:custGeom>
              <a:avLst/>
              <a:gdLst>
                <a:gd name="T0" fmla="*/ 0 w 21600"/>
                <a:gd name="T1" fmla="*/ 0 h 41453"/>
                <a:gd name="T2" fmla="*/ 0 w 21600"/>
                <a:gd name="T3" fmla="*/ 0 h 41453"/>
                <a:gd name="T4" fmla="*/ 0 w 21600"/>
                <a:gd name="T5" fmla="*/ 0 h 41453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453"/>
                <a:gd name="T11" fmla="*/ 21600 w 21600"/>
                <a:gd name="T12" fmla="*/ 41453 h 41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453" fill="none" extrusionOk="0">
                  <a:moveTo>
                    <a:pt x="5698" y="0"/>
                  </a:moveTo>
                  <a:cubicBezTo>
                    <a:pt x="15088" y="2568"/>
                    <a:pt x="21600" y="11100"/>
                    <a:pt x="21600" y="20835"/>
                  </a:cubicBezTo>
                  <a:cubicBezTo>
                    <a:pt x="21600" y="30284"/>
                    <a:pt x="15457" y="38636"/>
                    <a:pt x="6438" y="41453"/>
                  </a:cubicBezTo>
                </a:path>
                <a:path w="21600" h="41453" stroke="0" extrusionOk="0">
                  <a:moveTo>
                    <a:pt x="5698" y="0"/>
                  </a:moveTo>
                  <a:cubicBezTo>
                    <a:pt x="15088" y="2568"/>
                    <a:pt x="21600" y="11100"/>
                    <a:pt x="21600" y="20835"/>
                  </a:cubicBezTo>
                  <a:cubicBezTo>
                    <a:pt x="21600" y="30284"/>
                    <a:pt x="15457" y="38636"/>
                    <a:pt x="6438" y="41453"/>
                  </a:cubicBezTo>
                  <a:lnTo>
                    <a:pt x="0" y="20835"/>
                  </a:lnTo>
                  <a:lnTo>
                    <a:pt x="569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7" name="Line 128">
              <a:extLst>
                <a:ext uri="{FF2B5EF4-FFF2-40B4-BE49-F238E27FC236}">
                  <a16:creationId xmlns:a16="http://schemas.microsoft.com/office/drawing/2014/main" id="{0C517D42-3779-1C2C-E760-D992AD81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1" y="2566"/>
              <a:ext cx="1038" cy="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8" name="Line 129">
              <a:extLst>
                <a:ext uri="{FF2B5EF4-FFF2-40B4-BE49-F238E27FC236}">
                  <a16:creationId xmlns:a16="http://schemas.microsoft.com/office/drawing/2014/main" id="{937D7162-F990-243E-94A6-F89223A36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" y="3104"/>
              <a:ext cx="1053" cy="1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79" name="Oval 130">
              <a:extLst>
                <a:ext uri="{FF2B5EF4-FFF2-40B4-BE49-F238E27FC236}">
                  <a16:creationId xmlns:a16="http://schemas.microsoft.com/office/drawing/2014/main" id="{9A3A962C-DC6B-FE28-1657-04D967C2D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2683"/>
              <a:ext cx="516" cy="51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0" name="Freeform 131">
              <a:extLst>
                <a:ext uri="{FF2B5EF4-FFF2-40B4-BE49-F238E27FC236}">
                  <a16:creationId xmlns:a16="http://schemas.microsoft.com/office/drawing/2014/main" id="{02844326-F7D3-F770-5CA4-02909899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" y="2884"/>
              <a:ext cx="54" cy="96"/>
            </a:xfrm>
            <a:custGeom>
              <a:avLst/>
              <a:gdLst>
                <a:gd name="T0" fmla="*/ 0 w 54"/>
                <a:gd name="T1" fmla="*/ 0 h 96"/>
                <a:gd name="T2" fmla="*/ 54 w 54"/>
                <a:gd name="T3" fmla="*/ 0 h 96"/>
                <a:gd name="T4" fmla="*/ 54 w 54"/>
                <a:gd name="T5" fmla="*/ 96 h 96"/>
                <a:gd name="T6" fmla="*/ 3 w 54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96"/>
                <a:gd name="T14" fmla="*/ 54 w 54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96">
                  <a:moveTo>
                    <a:pt x="0" y="0"/>
                  </a:moveTo>
                  <a:lnTo>
                    <a:pt x="54" y="0"/>
                  </a:lnTo>
                  <a:lnTo>
                    <a:pt x="54" y="96"/>
                  </a:lnTo>
                  <a:lnTo>
                    <a:pt x="3" y="9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81" name="Oval 132">
              <a:extLst>
                <a:ext uri="{FF2B5EF4-FFF2-40B4-BE49-F238E27FC236}">
                  <a16:creationId xmlns:a16="http://schemas.microsoft.com/office/drawing/2014/main" id="{AD7C4813-609B-C0DA-8E87-30852E8E9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2818"/>
              <a:ext cx="231" cy="2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2" name="Oval 133">
              <a:extLst>
                <a:ext uri="{FF2B5EF4-FFF2-40B4-BE49-F238E27FC236}">
                  <a16:creationId xmlns:a16="http://schemas.microsoft.com/office/drawing/2014/main" id="{52272B57-FABB-0768-5F8F-7682AC49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2878"/>
              <a:ext cx="120" cy="1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583" name="Arc 134">
              <a:extLst>
                <a:ext uri="{FF2B5EF4-FFF2-40B4-BE49-F238E27FC236}">
                  <a16:creationId xmlns:a16="http://schemas.microsoft.com/office/drawing/2014/main" id="{05539817-3DE6-D21B-78F6-BC70DFBE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768"/>
              <a:ext cx="322" cy="329"/>
            </a:xfrm>
            <a:custGeom>
              <a:avLst/>
              <a:gdLst>
                <a:gd name="T0" fmla="*/ 0 w 42389"/>
                <a:gd name="T1" fmla="*/ 0 h 43200"/>
                <a:gd name="T2" fmla="*/ 0 w 42389"/>
                <a:gd name="T3" fmla="*/ 0 h 43200"/>
                <a:gd name="T4" fmla="*/ 0 w 42389"/>
                <a:gd name="T5" fmla="*/ 0 h 43200"/>
                <a:gd name="T6" fmla="*/ 0 60000 65536"/>
                <a:gd name="T7" fmla="*/ 0 60000 65536"/>
                <a:gd name="T8" fmla="*/ 0 60000 65536"/>
                <a:gd name="T9" fmla="*/ 0 w 42389"/>
                <a:gd name="T10" fmla="*/ 0 h 43200"/>
                <a:gd name="T11" fmla="*/ 42389 w 4238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89" h="43200" fill="none" extrusionOk="0">
                  <a:moveTo>
                    <a:pt x="42388" y="27463"/>
                  </a:moveTo>
                  <a:cubicBezTo>
                    <a:pt x="39763" y="36771"/>
                    <a:pt x="3127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178" y="-1"/>
                    <a:pt x="39613" y="6308"/>
                    <a:pt x="42319" y="15497"/>
                  </a:cubicBezTo>
                </a:path>
                <a:path w="42389" h="43200" stroke="0" extrusionOk="0">
                  <a:moveTo>
                    <a:pt x="42388" y="27463"/>
                  </a:moveTo>
                  <a:cubicBezTo>
                    <a:pt x="39763" y="36771"/>
                    <a:pt x="3127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178" y="-1"/>
                    <a:pt x="39613" y="6308"/>
                    <a:pt x="42319" y="15497"/>
                  </a:cubicBezTo>
                  <a:lnTo>
                    <a:pt x="21600" y="21600"/>
                  </a:lnTo>
                  <a:lnTo>
                    <a:pt x="42388" y="2746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84" name="Group 135">
              <a:extLst>
                <a:ext uri="{FF2B5EF4-FFF2-40B4-BE49-F238E27FC236}">
                  <a16:creationId xmlns:a16="http://schemas.microsoft.com/office/drawing/2014/main" id="{8D090052-B4E6-9FCD-86BA-70541E255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" y="1913"/>
              <a:ext cx="0" cy="459"/>
              <a:chOff x="900" y="1713"/>
              <a:chExt cx="0" cy="459"/>
            </a:xfrm>
          </p:grpSpPr>
          <p:sp>
            <p:nvSpPr>
              <p:cNvPr id="21609" name="Line 136">
                <a:extLst>
                  <a:ext uri="{FF2B5EF4-FFF2-40B4-BE49-F238E27FC236}">
                    <a16:creationId xmlns:a16="http://schemas.microsoft.com/office/drawing/2014/main" id="{A23DE8D9-E5C6-6E98-FAFB-D542A8D8B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1713"/>
                <a:ext cx="0" cy="2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10" name="Line 137">
                <a:extLst>
                  <a:ext uri="{FF2B5EF4-FFF2-40B4-BE49-F238E27FC236}">
                    <a16:creationId xmlns:a16="http://schemas.microsoft.com/office/drawing/2014/main" id="{AAEE9FDB-E27A-A314-550B-E8866BA07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1962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11" name="Line 138">
                <a:extLst>
                  <a:ext uri="{FF2B5EF4-FFF2-40B4-BE49-F238E27FC236}">
                    <a16:creationId xmlns:a16="http://schemas.microsoft.com/office/drawing/2014/main" id="{933F6205-4FBA-7249-6B56-E1100226A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0" y="2004"/>
                <a:ext cx="0" cy="1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585" name="Freeform 139">
              <a:extLst>
                <a:ext uri="{FF2B5EF4-FFF2-40B4-BE49-F238E27FC236}">
                  <a16:creationId xmlns:a16="http://schemas.microsoft.com/office/drawing/2014/main" id="{D1CEB539-540A-3A0E-FBE4-E10156F3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" y="1616"/>
              <a:ext cx="1605" cy="690"/>
            </a:xfrm>
            <a:custGeom>
              <a:avLst/>
              <a:gdLst>
                <a:gd name="T0" fmla="*/ 855 w 1605"/>
                <a:gd name="T1" fmla="*/ 450 h 690"/>
                <a:gd name="T2" fmla="*/ 855 w 1605"/>
                <a:gd name="T3" fmla="*/ 0 h 690"/>
                <a:gd name="T4" fmla="*/ 1605 w 1605"/>
                <a:gd name="T5" fmla="*/ 0 h 690"/>
                <a:gd name="T6" fmla="*/ 1605 w 1605"/>
                <a:gd name="T7" fmla="*/ 690 h 690"/>
                <a:gd name="T8" fmla="*/ 0 w 1605"/>
                <a:gd name="T9" fmla="*/ 690 h 690"/>
                <a:gd name="T10" fmla="*/ 0 w 1605"/>
                <a:gd name="T11" fmla="*/ 450 h 690"/>
                <a:gd name="T12" fmla="*/ 1116 w 1605"/>
                <a:gd name="T13" fmla="*/ 450 h 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5"/>
                <a:gd name="T22" fmla="*/ 0 h 690"/>
                <a:gd name="T23" fmla="*/ 1605 w 1605"/>
                <a:gd name="T24" fmla="*/ 690 h 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5" h="690">
                  <a:moveTo>
                    <a:pt x="855" y="450"/>
                  </a:moveTo>
                  <a:lnTo>
                    <a:pt x="855" y="0"/>
                  </a:lnTo>
                  <a:lnTo>
                    <a:pt x="1605" y="0"/>
                  </a:lnTo>
                  <a:lnTo>
                    <a:pt x="1605" y="690"/>
                  </a:lnTo>
                  <a:lnTo>
                    <a:pt x="0" y="690"/>
                  </a:lnTo>
                  <a:lnTo>
                    <a:pt x="0" y="450"/>
                  </a:lnTo>
                  <a:lnTo>
                    <a:pt x="1116" y="45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86" name="Freeform 140">
              <a:extLst>
                <a:ext uri="{FF2B5EF4-FFF2-40B4-BE49-F238E27FC236}">
                  <a16:creationId xmlns:a16="http://schemas.microsoft.com/office/drawing/2014/main" id="{28447B92-9022-001E-CA83-7BC45656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1988"/>
              <a:ext cx="234" cy="78"/>
            </a:xfrm>
            <a:custGeom>
              <a:avLst/>
              <a:gdLst>
                <a:gd name="T0" fmla="*/ 0 w 234"/>
                <a:gd name="T1" fmla="*/ 78 h 78"/>
                <a:gd name="T2" fmla="*/ 0 w 234"/>
                <a:gd name="T3" fmla="*/ 0 h 78"/>
                <a:gd name="T4" fmla="*/ 234 w 234"/>
                <a:gd name="T5" fmla="*/ 0 h 78"/>
                <a:gd name="T6" fmla="*/ 234 w 234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78"/>
                <a:gd name="T14" fmla="*/ 234 w 234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78">
                  <a:moveTo>
                    <a:pt x="0" y="78"/>
                  </a:moveTo>
                  <a:lnTo>
                    <a:pt x="0" y="0"/>
                  </a:lnTo>
                  <a:lnTo>
                    <a:pt x="234" y="0"/>
                  </a:lnTo>
                  <a:lnTo>
                    <a:pt x="234" y="7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87" name="Group 141">
              <a:extLst>
                <a:ext uri="{FF2B5EF4-FFF2-40B4-BE49-F238E27FC236}">
                  <a16:creationId xmlns:a16="http://schemas.microsoft.com/office/drawing/2014/main" id="{A6F8B340-3D1A-7D72-53EF-08A66318C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3" y="1559"/>
              <a:ext cx="0" cy="783"/>
              <a:chOff x="1953" y="1359"/>
              <a:chExt cx="0" cy="783"/>
            </a:xfrm>
          </p:grpSpPr>
          <p:sp>
            <p:nvSpPr>
              <p:cNvPr id="21606" name="Line 142">
                <a:extLst>
                  <a:ext uri="{FF2B5EF4-FFF2-40B4-BE49-F238E27FC236}">
                    <a16:creationId xmlns:a16="http://schemas.microsoft.com/office/drawing/2014/main" id="{3411523C-76E9-BEE3-B446-26ADE278F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359"/>
                <a:ext cx="0" cy="2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7" name="Line 143">
                <a:extLst>
                  <a:ext uri="{FF2B5EF4-FFF2-40B4-BE49-F238E27FC236}">
                    <a16:creationId xmlns:a16="http://schemas.microsoft.com/office/drawing/2014/main" id="{2EA35421-8F47-E202-6808-087726997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659"/>
                <a:ext cx="0" cy="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8" name="Line 144">
                <a:extLst>
                  <a:ext uri="{FF2B5EF4-FFF2-40B4-BE49-F238E27FC236}">
                    <a16:creationId xmlns:a16="http://schemas.microsoft.com/office/drawing/2014/main" id="{95D8A921-A3A1-CBC3-9F72-A1502DEB4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707"/>
                <a:ext cx="0" cy="4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588" name="Freeform 145">
              <a:extLst>
                <a:ext uri="{FF2B5EF4-FFF2-40B4-BE49-F238E27FC236}">
                  <a16:creationId xmlns:a16="http://schemas.microsoft.com/office/drawing/2014/main" id="{8ECBB903-4305-CB25-D8CE-D7486765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1613"/>
              <a:ext cx="519" cy="174"/>
            </a:xfrm>
            <a:custGeom>
              <a:avLst/>
              <a:gdLst>
                <a:gd name="T0" fmla="*/ 0 w 519"/>
                <a:gd name="T1" fmla="*/ 0 h 174"/>
                <a:gd name="T2" fmla="*/ 0 w 519"/>
                <a:gd name="T3" fmla="*/ 174 h 174"/>
                <a:gd name="T4" fmla="*/ 519 w 519"/>
                <a:gd name="T5" fmla="*/ 174 h 174"/>
                <a:gd name="T6" fmla="*/ 519 w 519"/>
                <a:gd name="T7" fmla="*/ 6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9"/>
                <a:gd name="T13" fmla="*/ 0 h 174"/>
                <a:gd name="T14" fmla="*/ 519 w 519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9" h="174">
                  <a:moveTo>
                    <a:pt x="0" y="0"/>
                  </a:moveTo>
                  <a:lnTo>
                    <a:pt x="0" y="174"/>
                  </a:lnTo>
                  <a:lnTo>
                    <a:pt x="519" y="174"/>
                  </a:lnTo>
                  <a:lnTo>
                    <a:pt x="519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lgDash"/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89" name="Group 146">
              <a:extLst>
                <a:ext uri="{FF2B5EF4-FFF2-40B4-BE49-F238E27FC236}">
                  <a16:creationId xmlns:a16="http://schemas.microsoft.com/office/drawing/2014/main" id="{14B9A128-F41C-6D7F-83BD-A7CF93974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0" y="2504"/>
              <a:ext cx="3" cy="846"/>
              <a:chOff x="1950" y="2304"/>
              <a:chExt cx="3" cy="846"/>
            </a:xfrm>
          </p:grpSpPr>
          <p:sp>
            <p:nvSpPr>
              <p:cNvPr id="21601" name="Line 147">
                <a:extLst>
                  <a:ext uri="{FF2B5EF4-FFF2-40B4-BE49-F238E27FC236}">
                    <a16:creationId xmlns:a16="http://schemas.microsoft.com/office/drawing/2014/main" id="{246C8440-383F-C426-2F02-50C0397CA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0" y="2865"/>
                <a:ext cx="0" cy="2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2" name="Line 148">
                <a:extLst>
                  <a:ext uri="{FF2B5EF4-FFF2-40B4-BE49-F238E27FC236}">
                    <a16:creationId xmlns:a16="http://schemas.microsoft.com/office/drawing/2014/main" id="{64D5593D-FE29-3FB5-6DDB-5672FAE4F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0" y="2823"/>
                <a:ext cx="0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3" name="Line 149">
                <a:extLst>
                  <a:ext uri="{FF2B5EF4-FFF2-40B4-BE49-F238E27FC236}">
                    <a16:creationId xmlns:a16="http://schemas.microsoft.com/office/drawing/2014/main" id="{DC05B2F0-4182-2991-B72E-EFC3BE29C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3" y="2544"/>
                <a:ext cx="0" cy="2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4" name="Line 150">
                <a:extLst>
                  <a:ext uri="{FF2B5EF4-FFF2-40B4-BE49-F238E27FC236}">
                    <a16:creationId xmlns:a16="http://schemas.microsoft.com/office/drawing/2014/main" id="{1BBD3E6A-9215-B370-D5CF-9386737BF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3" y="2514"/>
                <a:ext cx="0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5" name="Line 151">
                <a:extLst>
                  <a:ext uri="{FF2B5EF4-FFF2-40B4-BE49-F238E27FC236}">
                    <a16:creationId xmlns:a16="http://schemas.microsoft.com/office/drawing/2014/main" id="{94547392-F0F7-1DFC-14C5-9A92FBCED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3" y="2304"/>
                <a:ext cx="0" cy="1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590" name="Line 152">
              <a:extLst>
                <a:ext uri="{FF2B5EF4-FFF2-40B4-BE49-F238E27FC236}">
                  <a16:creationId xmlns:a16="http://schemas.microsoft.com/office/drawing/2014/main" id="{9CCF2B51-6666-CC42-41C6-F4867D3AE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693"/>
              <a:ext cx="0" cy="4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591" name="Group 153">
              <a:extLst>
                <a:ext uri="{FF2B5EF4-FFF2-40B4-BE49-F238E27FC236}">
                  <a16:creationId xmlns:a16="http://schemas.microsoft.com/office/drawing/2014/main" id="{85BAD8A4-2C47-E88D-8342-6D4B1582E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" y="2936"/>
              <a:ext cx="1713" cy="0"/>
              <a:chOff x="648" y="2736"/>
              <a:chExt cx="1713" cy="0"/>
            </a:xfrm>
          </p:grpSpPr>
          <p:sp>
            <p:nvSpPr>
              <p:cNvPr id="21594" name="Line 154">
                <a:extLst>
                  <a:ext uri="{FF2B5EF4-FFF2-40B4-BE49-F238E27FC236}">
                    <a16:creationId xmlns:a16="http://schemas.microsoft.com/office/drawing/2014/main" id="{AF44F133-CE53-07B0-2C7F-A1A647E0E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8" y="2736"/>
                <a:ext cx="4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95" name="Line 155">
                <a:extLst>
                  <a:ext uri="{FF2B5EF4-FFF2-40B4-BE49-F238E27FC236}">
                    <a16:creationId xmlns:a16="http://schemas.microsoft.com/office/drawing/2014/main" id="{D8FA693D-035D-E3F7-8A93-D567237F6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9" y="2736"/>
                <a:ext cx="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96" name="Line 156">
                <a:extLst>
                  <a:ext uri="{FF2B5EF4-FFF2-40B4-BE49-F238E27FC236}">
                    <a16:creationId xmlns:a16="http://schemas.microsoft.com/office/drawing/2014/main" id="{0BCA1C2E-0591-8285-77CE-6258F4BD9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" y="2736"/>
                <a:ext cx="30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97" name="Line 157">
                <a:extLst>
                  <a:ext uri="{FF2B5EF4-FFF2-40B4-BE49-F238E27FC236}">
                    <a16:creationId xmlns:a16="http://schemas.microsoft.com/office/drawing/2014/main" id="{F0315FE6-60C1-26C2-9467-5199EB66E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2736"/>
                <a:ext cx="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98" name="Line 158">
                <a:extLst>
                  <a:ext uri="{FF2B5EF4-FFF2-40B4-BE49-F238E27FC236}">
                    <a16:creationId xmlns:a16="http://schemas.microsoft.com/office/drawing/2014/main" id="{CDA0DFCC-EFEC-9AAE-365B-345FE95D0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7" y="2736"/>
                <a:ext cx="32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99" name="Line 159">
                <a:extLst>
                  <a:ext uri="{FF2B5EF4-FFF2-40B4-BE49-F238E27FC236}">
                    <a16:creationId xmlns:a16="http://schemas.microsoft.com/office/drawing/2014/main" id="{6F7F76B5-32F1-98C3-12AB-E9A9A49E6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736"/>
                <a:ext cx="2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600" name="Line 160">
                <a:extLst>
                  <a:ext uri="{FF2B5EF4-FFF2-40B4-BE49-F238E27FC236}">
                    <a16:creationId xmlns:a16="http://schemas.microsoft.com/office/drawing/2014/main" id="{4FB2FFA0-E1E3-7D87-0DFA-E223CBB2B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7" y="2736"/>
                <a:ext cx="4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592" name="Line 161">
              <a:extLst>
                <a:ext uri="{FF2B5EF4-FFF2-40B4-BE49-F238E27FC236}">
                  <a16:creationId xmlns:a16="http://schemas.microsoft.com/office/drawing/2014/main" id="{26404CF9-B5A7-BB05-5BD0-4B0B1F458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6" y="2063"/>
              <a:ext cx="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93" name="Line 162">
              <a:extLst>
                <a:ext uri="{FF2B5EF4-FFF2-40B4-BE49-F238E27FC236}">
                  <a16:creationId xmlns:a16="http://schemas.microsoft.com/office/drawing/2014/main" id="{4E7F2B32-8AE3-7433-5702-66A12B961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5" y="2065"/>
              <a:ext cx="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2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2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9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2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1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1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 autoUpdateAnimBg="0"/>
      <p:bldP spid="128003" grpId="0" animBg="1" autoUpdateAnimBg="0"/>
      <p:bldP spid="128004" grpId="0" animBg="1" autoUpdateAnimBg="0"/>
      <p:bldP spid="128005" grpId="0" animBg="1" autoUpdateAnimBg="0"/>
      <p:bldP spid="128006" grpId="0" animBg="1" autoUpdateAnimBg="0"/>
      <p:bldP spid="128007" grpId="0" animBg="1"/>
      <p:bldP spid="128014" grpId="0" animBg="1"/>
      <p:bldP spid="128019" grpId="0" animBg="1"/>
      <p:bldP spid="128021" grpId="0" animBg="1"/>
      <p:bldP spid="128029" grpId="0" autoUpdateAnimBg="0"/>
      <p:bldP spid="128030" grpId="0" animBg="1"/>
      <p:bldP spid="128067" grpId="0" animBg="1" autoUpdateAnimBg="0"/>
      <p:bldP spid="128081" grpId="0" animBg="1" autoUpdateAnimBg="0"/>
      <p:bldP spid="1280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C047A74-D2AA-77EB-F3A1-EABB5E504AA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57550" y="1052513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半剖视图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9A0647C-FF05-F569-5444-AAFC0B3207D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566988" y="2420938"/>
            <a:ext cx="7231062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 当机件具有对称平面时，在垂直于对称平面的投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影面上投影所得到的图形，可以对称中心线为界，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一半画成剖视，一半画成视图，这种组合的图形称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为半剖视图。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剖视图_半剖视图1">
            <a:extLst>
              <a:ext uri="{FF2B5EF4-FFF2-40B4-BE49-F238E27FC236}">
                <a16:creationId xmlns:a16="http://schemas.microsoft.com/office/drawing/2014/main" id="{CFEF0732-1A54-3B32-2B45-93E80F68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990601"/>
            <a:ext cx="5486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 descr="剖视图_半剖视图1_实体">
            <a:extLst>
              <a:ext uri="{FF2B5EF4-FFF2-40B4-BE49-F238E27FC236}">
                <a16:creationId xmlns:a16="http://schemas.microsoft.com/office/drawing/2014/main" id="{2AAE484B-526E-8BA2-8E6B-87C2343D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3" b="54024"/>
          <a:stretch>
            <a:fillRect/>
          </a:stretch>
        </p:blipFill>
        <p:spPr bwMode="auto">
          <a:xfrm>
            <a:off x="2060575" y="1524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剖视图_半剖视图1_实体">
            <a:extLst>
              <a:ext uri="{FF2B5EF4-FFF2-40B4-BE49-F238E27FC236}">
                <a16:creationId xmlns:a16="http://schemas.microsoft.com/office/drawing/2014/main" id="{63D9EAEE-50B0-E425-42E0-F769E33E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6" r="51852"/>
          <a:stretch>
            <a:fillRect/>
          </a:stretch>
        </p:blipFill>
        <p:spPr bwMode="auto">
          <a:xfrm>
            <a:off x="2060575" y="2286001"/>
            <a:ext cx="2667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剖视图_半剖视图1_实体">
            <a:extLst>
              <a:ext uri="{FF2B5EF4-FFF2-40B4-BE49-F238E27FC236}">
                <a16:creationId xmlns:a16="http://schemas.microsoft.com/office/drawing/2014/main" id="{6893865C-7249-F674-9242-3A118E78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2" t="11494" b="31035"/>
          <a:stretch>
            <a:fillRect/>
          </a:stretch>
        </p:blipFill>
        <p:spPr bwMode="auto">
          <a:xfrm>
            <a:off x="2212975" y="4762500"/>
            <a:ext cx="2362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AA75CF3-A1BC-933E-765E-5DACCCCEC57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711450" y="908050"/>
            <a:ext cx="7848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注意事项：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（1）以点划线为界  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（2）机件的内部形状已经在半个剖视图中表达清楚，因 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此半个外形图中不必画虚线。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（3）标注按全剖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（4）半剖视图中剖视部分的位置通常按以下原则配置。                                        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主视图位于对称线右侧。俯视图位于对称线下方。左视</a:t>
            </a:r>
          </a:p>
          <a:p>
            <a:pPr eaLnBrk="1" hangingPunct="1"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图位于对称线右侧。</a:t>
            </a:r>
          </a:p>
          <a:p>
            <a:pPr eaLnBrk="1" hangingPunct="1">
              <a:lnSpc>
                <a:spcPct val="90000"/>
              </a:lnSpc>
              <a:buSzPct val="85000"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（5）当机件的形状接近对称，且不对称部分已另有图形</a:t>
            </a:r>
          </a:p>
          <a:p>
            <a:pPr eaLnBrk="1" hangingPunct="1">
              <a:lnSpc>
                <a:spcPct val="90000"/>
              </a:lnSpc>
              <a:buSzPct val="85000"/>
              <a:buFontTx/>
              <a:buNone/>
            </a:pP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表达清楚时，也可画成半剖视图。（</a:t>
            </a:r>
            <a:r>
              <a:rPr kumimoji="1"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下图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eaLnBrk="1" hangingPunct="1">
              <a:buFontTx/>
              <a:buNone/>
            </a:pP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8">
            <a:extLst>
              <a:ext uri="{FF2B5EF4-FFF2-40B4-BE49-F238E27FC236}">
                <a16:creationId xmlns:a16="http://schemas.microsoft.com/office/drawing/2014/main" id="{313E420D-DD7B-39E8-1941-60568769CE6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8"/>
          <a:stretch>
            <a:fillRect/>
          </a:stretch>
        </p:blipFill>
        <p:spPr bwMode="auto">
          <a:xfrm>
            <a:off x="3432176" y="1052514"/>
            <a:ext cx="5688013" cy="48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926436F-9BEE-BC27-8D3A-1E830F8865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87713" y="836613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局部剖视图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FE9CD06-5A01-73C7-71C5-10E47D9CDA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9" y="2349501"/>
            <a:ext cx="7375525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当机件尚有部分的内部结构形状未表达清楚，但又没有必要作全剖视或不适合于作半剖视时，可用剖切平面局部地剖开机件，所得的剖视图称为局部剖视图。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</a:t>
            </a:r>
            <a:r>
              <a:rPr lang="zh-CN" altLang="en-US" sz="1800" dirty="0">
                <a:latin typeface="+mn-ea"/>
              </a:rPr>
              <a:t>掌握视图的概念；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掌握剖视的概念、剖切面的种类、剖视图的种类；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en-US" sz="1800" dirty="0">
                <a:latin typeface="+mn-ea"/>
              </a:rPr>
              <a:t>掌握断面图的概念、断面图的种类；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4.</a:t>
            </a:r>
            <a:r>
              <a:rPr lang="zh-CN" altLang="en-US" sz="1800" dirty="0">
                <a:latin typeface="+mn-ea"/>
              </a:rPr>
              <a:t>掌握局部放大图、简化画法；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重点：单一平面剖切的全剖视图、半剖视图、局部剖视图、断面图的画法、剖切标注及半剖视图   </a:t>
            </a:r>
            <a:endParaRPr lang="en-US" altLang="zh-CN" sz="1800" dirty="0">
              <a:latin typeface="+mn-ea"/>
            </a:endParaRP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           </a:t>
            </a:r>
            <a:r>
              <a:rPr lang="zh-CN" altLang="en-US" sz="1800" dirty="0">
                <a:latin typeface="+mn-ea"/>
              </a:rPr>
              <a:t>的尺寸标注</a:t>
            </a:r>
            <a:endParaRPr lang="en-US" altLang="zh-CN" sz="1800" dirty="0">
              <a:latin typeface="+mn-ea"/>
            </a:endParaRPr>
          </a:p>
          <a:p>
            <a:pPr fontAlgn="ctr" hangingPunct="1">
              <a:lnSpc>
                <a:spcPts val="2700"/>
              </a:lnSpc>
            </a:pPr>
            <a:r>
              <a:rPr lang="zh-CN" altLang="en-US" sz="1800" dirty="0">
                <a:latin typeface="+mn-ea"/>
              </a:rPr>
              <a:t>难点：中等复杂程度以上的机件的图样表示法的综合应用（已知两个视图，补画第三视图，并按</a:t>
            </a:r>
            <a:endParaRPr lang="en-US" altLang="zh-CN" sz="1800" dirty="0">
              <a:latin typeface="+mn-ea"/>
            </a:endParaRP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           </a:t>
            </a:r>
            <a:r>
              <a:rPr lang="zh-CN" altLang="en-US" sz="1800" dirty="0">
                <a:latin typeface="+mn-ea"/>
              </a:rPr>
              <a:t>指定的剖视图绘制）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剖视图_局部剖视图1">
            <a:extLst>
              <a:ext uri="{FF2B5EF4-FFF2-40B4-BE49-F238E27FC236}">
                <a16:creationId xmlns:a16="http://schemas.microsoft.com/office/drawing/2014/main" id="{C388161C-1125-7A6A-9822-CCBC3B7663C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888" b="6873"/>
          <a:stretch>
            <a:fillRect/>
          </a:stretch>
        </p:blipFill>
        <p:spPr bwMode="auto">
          <a:xfrm>
            <a:off x="2711451" y="803276"/>
            <a:ext cx="6842125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E32810A0-B3D8-57C2-6B00-6BF19F49C59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00375" y="1341439"/>
            <a:ext cx="7086600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注意事项：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（1）外形与剖视以波浪线为界；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（2）波浪线不与其它图线重合；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（3）波浪线不超出外形轮廓线；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(4)应用于既不能用全剖也不能半剖的情况下，只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为表示某一部分的结构时用局部剖；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(5)对于剖切位置明显的局部剖视一般不用标注，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必要时可以标注；</a:t>
            </a:r>
          </a:p>
          <a:p>
            <a:pPr eaLnBrk="1" hangingPunct="1"/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>
            <a:extLst>
              <a:ext uri="{FF2B5EF4-FFF2-40B4-BE49-F238E27FC236}">
                <a16:creationId xmlns:a16="http://schemas.microsoft.com/office/drawing/2014/main" id="{94FF20BD-EFF7-7668-74A9-34A0BED1332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25538"/>
            <a:ext cx="8424862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9">
            <a:extLst>
              <a:ext uri="{FF2B5EF4-FFF2-40B4-BE49-F238E27FC236}">
                <a16:creationId xmlns:a16="http://schemas.microsoft.com/office/drawing/2014/main" id="{D411414C-41AE-6BC5-B6A1-73BD879E055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6815" b="56944"/>
          <a:stretch>
            <a:fillRect/>
          </a:stretch>
        </p:blipFill>
        <p:spPr bwMode="auto">
          <a:xfrm>
            <a:off x="2495551" y="981076"/>
            <a:ext cx="7489825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AAAB6CA-FE9F-D00D-4E9D-C7D7D61FBFA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4168" y="407152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6.2.3 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剖切面的种类</a:t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2FBF37A-C178-A0C3-0878-6A4FCA7B37B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1341438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   因为机件内部结构和形状的多样性，剖切机件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的剖切面也不尽相同，可以用一个剖切面剖开机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件，也可以用几个剖切面剖开机件。</a:t>
            </a:r>
          </a:p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单一剖切面（见下图）</a:t>
            </a:r>
          </a:p>
        </p:txBody>
      </p:sp>
      <p:pic>
        <p:nvPicPr>
          <p:cNvPr id="31748" name="Picture 5" descr="Winter">
            <a:extLst>
              <a:ext uri="{FF2B5EF4-FFF2-40B4-BE49-F238E27FC236}">
                <a16:creationId xmlns:a16="http://schemas.microsoft.com/office/drawing/2014/main" id="{C7B0FDEF-D16F-A760-CC9D-A04513B7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068639"/>
            <a:ext cx="6911975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0E29FF2-0ADA-FF36-F11B-75755F9B66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几个平行的剖切平面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DC81C10-E5CC-7C54-19C9-AC1EDC428F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1557338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   当机件上有较多的内部结构形状，而它们的轴线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不在同一平面内时，可用几个互相平行的剖切平面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剖切。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2772" name="Picture 4" descr="9">
            <a:extLst>
              <a:ext uri="{FF2B5EF4-FFF2-40B4-BE49-F238E27FC236}">
                <a16:creationId xmlns:a16="http://schemas.microsoft.com/office/drawing/2014/main" id="{A04D6A98-109A-60BF-381F-13098C0E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5" t="12502" r="39807" b="58900"/>
          <a:stretch>
            <a:fillRect/>
          </a:stretch>
        </p:blipFill>
        <p:spPr bwMode="auto">
          <a:xfrm>
            <a:off x="4440239" y="2565400"/>
            <a:ext cx="3743325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1">
            <a:extLst>
              <a:ext uri="{FF2B5EF4-FFF2-40B4-BE49-F238E27FC236}">
                <a16:creationId xmlns:a16="http://schemas.microsoft.com/office/drawing/2014/main" id="{D8BC73D2-6B79-E290-B454-8AB37CCADDE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7780" r="6683" b="9372"/>
          <a:stretch>
            <a:fillRect/>
          </a:stretch>
        </p:blipFill>
        <p:spPr bwMode="auto">
          <a:xfrm>
            <a:off x="1919288" y="1412876"/>
            <a:ext cx="8424862" cy="439102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9ED2F067-03D0-6467-4685-02B5DBA934F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782889" y="1844675"/>
            <a:ext cx="705643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注意事项：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（1）在阶梯剖中，应把几个平行的剖切平面 作为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一个剖切平面考虑，被剖切的结构也应认为位于一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个平面上，所以在剖视图上，不应在各剖切平面的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转折处画出界限。（</a:t>
            </a:r>
            <a:r>
              <a:rPr lang="zh-CN" altLang="en-US" sz="240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上图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（2）在剖视图内不应出现不完整要素。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（3）当两个要素在图形上具有公共对称中心线或轴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线时可各画一半。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剖切面的种类_几个相互平行的剖切面2">
            <a:extLst>
              <a:ext uri="{FF2B5EF4-FFF2-40B4-BE49-F238E27FC236}">
                <a16:creationId xmlns:a16="http://schemas.microsoft.com/office/drawing/2014/main" id="{F001E31D-D86F-4E3C-D76A-1BA4C075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1" r="45035"/>
          <a:stretch>
            <a:fillRect/>
          </a:stretch>
        </p:blipFill>
        <p:spPr bwMode="auto">
          <a:xfrm>
            <a:off x="3071813" y="765176"/>
            <a:ext cx="26352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3" name="Group 3">
            <a:extLst>
              <a:ext uri="{FF2B5EF4-FFF2-40B4-BE49-F238E27FC236}">
                <a16:creationId xmlns:a16="http://schemas.microsoft.com/office/drawing/2014/main" id="{98C23907-CEE7-CEF5-4B0C-DE56B8657A17}"/>
              </a:ext>
            </a:extLst>
          </p:cNvPr>
          <p:cNvGrpSpPr>
            <a:grpSpLocks/>
          </p:cNvGrpSpPr>
          <p:nvPr/>
        </p:nvGrpSpPr>
        <p:grpSpPr bwMode="auto">
          <a:xfrm>
            <a:off x="5808663" y="841375"/>
            <a:ext cx="2286000" cy="4038600"/>
            <a:chOff x="1776" y="1344"/>
            <a:chExt cx="1377" cy="2256"/>
          </a:xfrm>
        </p:grpSpPr>
        <p:pic>
          <p:nvPicPr>
            <p:cNvPr id="35848" name="Picture 4" descr="剖切面的种类_几个相互平行的剖切面2">
              <a:extLst>
                <a:ext uri="{FF2B5EF4-FFF2-40B4-BE49-F238E27FC236}">
                  <a16:creationId xmlns:a16="http://schemas.microsoft.com/office/drawing/2014/main" id="{085751D0-B5B8-C3B4-28C9-EB0482145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82"/>
            <a:stretch>
              <a:fillRect/>
            </a:stretch>
          </p:blipFill>
          <p:spPr bwMode="auto">
            <a:xfrm>
              <a:off x="2256" y="1344"/>
              <a:ext cx="89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 Box 5">
              <a:extLst>
                <a:ext uri="{FF2B5EF4-FFF2-40B4-BE49-F238E27FC236}">
                  <a16:creationId xmlns:a16="http://schemas.microsoft.com/office/drawing/2014/main" id="{C2704B33-9FD4-4355-25A1-2F305A68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359"/>
              <a:ext cx="768" cy="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kumimoji="1" lang="zh-CN" altLang="en-US" sz="2000" b="1">
                  <a:solidFill>
                    <a:srgbClr val="FF3300"/>
                  </a:solidFill>
                  <a:latin typeface="Tahoma" panose="020B0604030504040204" pitchFamily="34" charset="0"/>
                  <a:ea typeface="楷体_GB2312" pitchFamily="49" charset="-122"/>
                </a:rPr>
                <a:t>出现不完整元素</a:t>
              </a:r>
              <a:r>
                <a:rPr kumimoji="1" lang="zh-CN" altLang="en-US" sz="4400" b="1">
                  <a:solidFill>
                    <a:schemeClr val="tx2"/>
                  </a:solidFill>
                  <a:latin typeface="Tahoma" panose="020B0604030504040204" pitchFamily="34" charset="0"/>
                  <a:ea typeface="楷体_GB2312" pitchFamily="49" charset="-122"/>
                </a:rPr>
                <a:t> </a:t>
              </a:r>
            </a:p>
          </p:txBody>
        </p:sp>
      </p:grpSp>
      <p:pic>
        <p:nvPicPr>
          <p:cNvPr id="35844" name="Picture 6" descr="剖切面的种类_几个相互平行的剖切面2">
            <a:extLst>
              <a:ext uri="{FF2B5EF4-FFF2-40B4-BE49-F238E27FC236}">
                <a16:creationId xmlns:a16="http://schemas.microsoft.com/office/drawing/2014/main" id="{4A140CD2-D8BB-1F65-5A94-DAF975715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 r="32420" b="12679"/>
          <a:stretch>
            <a:fillRect/>
          </a:stretch>
        </p:blipFill>
        <p:spPr bwMode="auto">
          <a:xfrm>
            <a:off x="8370889" y="841375"/>
            <a:ext cx="1552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EA00E008-599B-D1A9-3EEA-948F5C2F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4" y="5260975"/>
            <a:ext cx="104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错误</a:t>
            </a:r>
            <a:endParaRPr kumimoji="1" lang="zh-CN" altLang="en-US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846" name="Text Box 8">
            <a:extLst>
              <a:ext uri="{FF2B5EF4-FFF2-40B4-BE49-F238E27FC236}">
                <a16:creationId xmlns:a16="http://schemas.microsoft.com/office/drawing/2014/main" id="{DD24D7B0-EF3A-4DEC-E39E-360270C7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4" y="5337175"/>
            <a:ext cx="104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正确</a:t>
            </a:r>
            <a:endParaRPr kumimoji="1" lang="zh-CN" altLang="en-US" b="1">
              <a:solidFill>
                <a:srgbClr val="FF00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D84780D-0698-1012-7FE2-A703B41E3F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43250" y="620713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几个相交的剖切平面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D0C70CF-BE5B-B0A8-D05A-44F63BA72FF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1341438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当机件的内部结构形状用一个剖切平面不能表达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完全，且这个机件在整体上又具有回转轴时，可用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两个相交的剖切平面剖开。（下图</a:t>
            </a:r>
            <a:r>
              <a:rPr lang="zh-CN" altLang="en-US" sz="2400">
                <a:ea typeface="宋体" panose="02010600030101010101" pitchFamily="2" charset="-122"/>
              </a:rPr>
              <a:t>的俯视图为旋转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ea typeface="宋体" panose="02010600030101010101" pitchFamily="2" charset="-122"/>
              </a:rPr>
              <a:t>剖切后所画出的全剖视图。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 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902A8ACD-9C99-75C0-9E06-F21186EA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6247" r="11913" b="4858"/>
          <a:stretch>
            <a:fillRect/>
          </a:stretch>
        </p:blipFill>
        <p:spPr bwMode="auto">
          <a:xfrm>
            <a:off x="4008439" y="3128964"/>
            <a:ext cx="432117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47C22B14-9CD8-D698-CCB4-4471F9F3A4D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171700" y="2370137"/>
            <a:ext cx="7848600" cy="2879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dirty="0">
                <a:ea typeface="宋体" panose="02010600030101010101" pitchFamily="2" charset="-122"/>
              </a:rPr>
              <a:t>            在生产实际中，有些简单的机件只需一两个视图加注尺寸就表达清楚了，而有些形状复杂的机件用三个视图也难以表达清楚（内外结构）所以必须采用更多的不同的视图来表达。 </a:t>
            </a:r>
          </a:p>
        </p:txBody>
      </p:sp>
    </p:spTree>
    <p:extLst>
      <p:ext uri="{BB962C8B-B14F-4D97-AF65-F5344CB8AC3E}">
        <p14:creationId xmlns:p14="http://schemas.microsoft.com/office/powerpoint/2010/main" val="1585031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D2B46F64-828F-DC85-F58B-6E90465511E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81075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注意事项： </a:t>
            </a:r>
          </a:p>
          <a:p>
            <a:pPr eaLnBrk="1" hangingPunct="1"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（1）在剖切平面后面的结构，一般仍按原来位置投</a:t>
            </a:r>
          </a:p>
          <a:p>
            <a:pPr eaLnBrk="1" hangingPunct="1"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影。（左图）</a:t>
            </a:r>
          </a:p>
          <a:p>
            <a:pPr eaLnBrk="1" hangingPunct="1"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（2）当剖切产生不完整结构时，应将此部分未剖到</a:t>
            </a:r>
          </a:p>
          <a:p>
            <a:pPr eaLnBrk="1" hangingPunct="1">
              <a:buFontTx/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绘制。（右图）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B819E81F-B63A-6174-535F-AD6BD381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11913"/>
          <a:stretch>
            <a:fillRect/>
          </a:stretch>
        </p:blipFill>
        <p:spPr bwMode="auto">
          <a:xfrm>
            <a:off x="3143250" y="3357563"/>
            <a:ext cx="3187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BF43B82F-1AF6-D6C1-296B-4103732C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3357563"/>
            <a:ext cx="29670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F10391E-BAD4-AD4F-3A1F-B76AE67FD11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3376" y="515854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6.3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断面图</a:t>
            </a:r>
            <a:b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6.3.1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基本概念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9146C8F-1187-7297-04B9-2FC0DEBC4B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640013" y="2205038"/>
            <a:ext cx="70866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假想用剖切平面将机件的某处切断，仅画出截断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面的图形称为断面图，简称断面。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断面图_移出断面配置1">
            <a:extLst>
              <a:ext uri="{FF2B5EF4-FFF2-40B4-BE49-F238E27FC236}">
                <a16:creationId xmlns:a16="http://schemas.microsoft.com/office/drawing/2014/main" id="{518C46C7-E344-568F-CE74-BC6092BC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27163"/>
            <a:ext cx="7086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C7C2B744-BAAB-529E-28BC-9EA120D5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  <a:ea typeface="楷体_GB2312" pitchFamily="49" charset="-122"/>
              </a:rPr>
              <a:t>通孔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37457563-21EB-6677-40D8-27F8B7E0B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86000"/>
            <a:ext cx="685800" cy="304800"/>
          </a:xfrm>
          <a:prstGeom prst="line">
            <a:avLst/>
          </a:prstGeom>
          <a:noFill/>
          <a:ln w="31750">
            <a:solidFill>
              <a:srgbClr val="FF0066"/>
            </a:solidFill>
            <a:miter lim="800000"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5AC09ED2-66A8-36DF-952D-5E5E8483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838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键槽深5</a:t>
            </a:r>
          </a:p>
        </p:txBody>
      </p:sp>
      <p:sp>
        <p:nvSpPr>
          <p:cNvPr id="39942" name="Line 6">
            <a:extLst>
              <a:ext uri="{FF2B5EF4-FFF2-40B4-BE49-F238E27FC236}">
                <a16:creationId xmlns:a16="http://schemas.microsoft.com/office/drawing/2014/main" id="{BA299F7D-E556-1C93-EA54-A63B625B1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371600"/>
            <a:ext cx="533400" cy="1066800"/>
          </a:xfrm>
          <a:prstGeom prst="line">
            <a:avLst/>
          </a:prstGeom>
          <a:noFill/>
          <a:ln w="31750">
            <a:solidFill>
              <a:srgbClr val="FF0066"/>
            </a:solidFill>
            <a:miter lim="800000"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CCF5CDA2-6B61-259E-A52A-881542374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14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  <a:ea typeface="楷体_GB2312" pitchFamily="49" charset="-122"/>
              </a:rPr>
              <a:t>通孔</a:t>
            </a:r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2E3A6675-6FFE-47A1-ADBC-B0B0CB2DE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371600"/>
            <a:ext cx="533400" cy="1066800"/>
          </a:xfrm>
          <a:prstGeom prst="line">
            <a:avLst/>
          </a:prstGeom>
          <a:noFill/>
          <a:ln w="31750">
            <a:solidFill>
              <a:srgbClr val="FF0066"/>
            </a:solidFill>
            <a:miter lim="800000"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C89786EE-C57A-BDB6-0E35-83F43D33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1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ahoma" panose="020B0604030504040204" pitchFamily="34" charset="0"/>
                <a:ea typeface="楷体_GB2312" pitchFamily="49" charset="-122"/>
              </a:rPr>
              <a:t>凹坑</a:t>
            </a:r>
          </a:p>
        </p:txBody>
      </p:sp>
      <p:sp>
        <p:nvSpPr>
          <p:cNvPr id="39946" name="Line 10">
            <a:extLst>
              <a:ext uri="{FF2B5EF4-FFF2-40B4-BE49-F238E27FC236}">
                <a16:creationId xmlns:a16="http://schemas.microsoft.com/office/drawing/2014/main" id="{0EA5B8B5-117A-3608-E1AC-113F59503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0100" y="1498600"/>
            <a:ext cx="698500" cy="990600"/>
          </a:xfrm>
          <a:prstGeom prst="line">
            <a:avLst/>
          </a:prstGeom>
          <a:noFill/>
          <a:ln w="31750">
            <a:solidFill>
              <a:srgbClr val="FF0066"/>
            </a:solidFill>
            <a:miter lim="800000"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3F2696E4-5ED5-50B3-F34A-C0AB5EE9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7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2400" b="1">
                <a:solidFill>
                  <a:srgbClr val="FF3300"/>
                </a:solidFill>
                <a:latin typeface="Tahoma" panose="020B0604030504040204" pitchFamily="34" charset="0"/>
                <a:ea typeface="楷体_GB2312" pitchFamily="49" charset="-122"/>
              </a:rPr>
              <a:t>断面图的应用－轴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81C45E44-411A-95BC-CE1B-4E5FCA2859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00376" y="1050925"/>
            <a:ext cx="722947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画在视图之外的断面图，称为移出断面。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（1）用粗实线绘制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（2）尽量把断面放在剖切平面位置的延长线上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或符合投影关系的位置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（3）剖切平面应与被剖切部位的主要轮廓线垂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直（两个切平面相交得移出断面，图形应断开）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（4）当剖切平面通过回转面形成的孔或凹槽中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心线时，这些结构按剖视图绘制。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（5）当剖切平面通过非圆孔，出现完全分离的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剖面时，应按剖视绘出。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（6）标注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028AF83-AC83-8A30-B7FC-EF8645FC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82" y="325479"/>
            <a:ext cx="7086600" cy="990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6.3.2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移出断面图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>
            <a:extLst>
              <a:ext uri="{FF2B5EF4-FFF2-40B4-BE49-F238E27FC236}">
                <a16:creationId xmlns:a16="http://schemas.microsoft.com/office/drawing/2014/main" id="{97181067-58D4-2127-2821-01EBEF631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628775"/>
            <a:ext cx="5472112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11-31">
            <a:extLst>
              <a:ext uri="{FF2B5EF4-FFF2-40B4-BE49-F238E27FC236}">
                <a16:creationId xmlns:a16="http://schemas.microsoft.com/office/drawing/2014/main" id="{9EE21DA1-3CA3-0705-C128-B590ED54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412876"/>
            <a:ext cx="640080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F70878C-513C-DBC1-4DAC-123912C2F8E4}"/>
              </a:ext>
            </a:extLst>
          </p:cNvPr>
          <p:cNvGrpSpPr>
            <a:grpSpLocks/>
          </p:cNvGrpSpPr>
          <p:nvPr/>
        </p:nvGrpSpPr>
        <p:grpSpPr bwMode="auto">
          <a:xfrm>
            <a:off x="7056439" y="3933825"/>
            <a:ext cx="1587" cy="1004888"/>
            <a:chOff x="856" y="1722"/>
            <a:chExt cx="1" cy="633"/>
          </a:xfrm>
        </p:grpSpPr>
        <p:sp>
          <p:nvSpPr>
            <p:cNvPr id="44164" name="Line 5">
              <a:extLst>
                <a:ext uri="{FF2B5EF4-FFF2-40B4-BE49-F238E27FC236}">
                  <a16:creationId xmlns:a16="http://schemas.microsoft.com/office/drawing/2014/main" id="{8959EAB3-99A8-E9EE-B7EF-D771AE202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" y="1722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65" name="Line 6">
              <a:extLst>
                <a:ext uri="{FF2B5EF4-FFF2-40B4-BE49-F238E27FC236}">
                  <a16:creationId xmlns:a16="http://schemas.microsoft.com/office/drawing/2014/main" id="{D9872943-AA89-9FF4-FAB0-3354C1802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" y="2278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FC0B8BE6-4C1B-F5F4-B74A-0C58A24360AD}"/>
              </a:ext>
            </a:extLst>
          </p:cNvPr>
          <p:cNvGrpSpPr>
            <a:grpSpLocks/>
          </p:cNvGrpSpPr>
          <p:nvPr/>
        </p:nvGrpSpPr>
        <p:grpSpPr bwMode="auto">
          <a:xfrm>
            <a:off x="6723064" y="5162551"/>
            <a:ext cx="655637" cy="771525"/>
            <a:chOff x="646" y="2496"/>
            <a:chExt cx="413" cy="486"/>
          </a:xfrm>
        </p:grpSpPr>
        <p:sp>
          <p:nvSpPr>
            <p:cNvPr id="44149" name="Oval 8">
              <a:extLst>
                <a:ext uri="{FF2B5EF4-FFF2-40B4-BE49-F238E27FC236}">
                  <a16:creationId xmlns:a16="http://schemas.microsoft.com/office/drawing/2014/main" id="{B96BE9A8-A5A1-E15F-EC38-93C30CD53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2552"/>
              <a:ext cx="346" cy="3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50" name="Rectangle 9">
              <a:extLst>
                <a:ext uri="{FF2B5EF4-FFF2-40B4-BE49-F238E27FC236}">
                  <a16:creationId xmlns:a16="http://schemas.microsoft.com/office/drawing/2014/main" id="{9214F920-FABF-6C57-2140-DE9BC635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682"/>
              <a:ext cx="65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51" name="Line 10">
              <a:extLst>
                <a:ext uri="{FF2B5EF4-FFF2-40B4-BE49-F238E27FC236}">
                  <a16:creationId xmlns:a16="http://schemas.microsoft.com/office/drawing/2014/main" id="{1B6C6E8A-A997-BB72-ED2C-85B0D58A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2496"/>
              <a:ext cx="1" cy="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52" name="Line 11">
              <a:extLst>
                <a:ext uri="{FF2B5EF4-FFF2-40B4-BE49-F238E27FC236}">
                  <a16:creationId xmlns:a16="http://schemas.microsoft.com/office/drawing/2014/main" id="{C87E8EE3-4AA1-283B-1B48-41FC6FF27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" y="2727"/>
              <a:ext cx="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53" name="Freeform 12">
              <a:extLst>
                <a:ext uri="{FF2B5EF4-FFF2-40B4-BE49-F238E27FC236}">
                  <a16:creationId xmlns:a16="http://schemas.microsoft.com/office/drawing/2014/main" id="{68AAB001-3B4E-6AED-3914-D176B3F3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2673"/>
              <a:ext cx="75" cy="110"/>
            </a:xfrm>
            <a:custGeom>
              <a:avLst/>
              <a:gdLst>
                <a:gd name="T0" fmla="*/ 75 w 75"/>
                <a:gd name="T1" fmla="*/ 0 h 110"/>
                <a:gd name="T2" fmla="*/ 0 w 75"/>
                <a:gd name="T3" fmla="*/ 0 h 110"/>
                <a:gd name="T4" fmla="*/ 0 w 75"/>
                <a:gd name="T5" fmla="*/ 110 h 110"/>
                <a:gd name="T6" fmla="*/ 75 w 75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10"/>
                <a:gd name="T14" fmla="*/ 75 w 75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10">
                  <a:moveTo>
                    <a:pt x="75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75" y="11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154" name="Group 13">
              <a:extLst>
                <a:ext uri="{FF2B5EF4-FFF2-40B4-BE49-F238E27FC236}">
                  <a16:creationId xmlns:a16="http://schemas.microsoft.com/office/drawing/2014/main" id="{62C5BAAA-20C0-075C-8C0E-1053B004B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" y="2553"/>
              <a:ext cx="318" cy="350"/>
              <a:chOff x="683" y="2553"/>
              <a:chExt cx="318" cy="350"/>
            </a:xfrm>
          </p:grpSpPr>
          <p:sp>
            <p:nvSpPr>
              <p:cNvPr id="44155" name="Line 14">
                <a:extLst>
                  <a:ext uri="{FF2B5EF4-FFF2-40B4-BE49-F238E27FC236}">
                    <a16:creationId xmlns:a16="http://schemas.microsoft.com/office/drawing/2014/main" id="{C536A614-AB38-AD77-E095-BD8957765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" y="2654"/>
                <a:ext cx="18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56" name="Line 15">
                <a:extLst>
                  <a:ext uri="{FF2B5EF4-FFF2-40B4-BE49-F238E27FC236}">
                    <a16:creationId xmlns:a16="http://schemas.microsoft.com/office/drawing/2014/main" id="{84B02F67-30E2-7F00-5A93-DBD80588E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" y="2555"/>
                <a:ext cx="13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57" name="Line 16">
                <a:extLst>
                  <a:ext uri="{FF2B5EF4-FFF2-40B4-BE49-F238E27FC236}">
                    <a16:creationId xmlns:a16="http://schemas.microsoft.com/office/drawing/2014/main" id="{3AE72352-4A33-D554-8479-022DF2919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" y="2553"/>
                <a:ext cx="195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58" name="Line 17">
                <a:extLst>
                  <a:ext uri="{FF2B5EF4-FFF2-40B4-BE49-F238E27FC236}">
                    <a16:creationId xmlns:a16="http://schemas.microsoft.com/office/drawing/2014/main" id="{59204475-253B-BEE3-8C38-E2DAFEE18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" y="2564"/>
                <a:ext cx="229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59" name="Line 18">
                <a:extLst>
                  <a:ext uri="{FF2B5EF4-FFF2-40B4-BE49-F238E27FC236}">
                    <a16:creationId xmlns:a16="http://schemas.microsoft.com/office/drawing/2014/main" id="{E39EA34C-3D3F-4E3F-C184-770CBCEB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" y="2588"/>
                <a:ext cx="245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60" name="Line 19">
                <a:extLst>
                  <a:ext uri="{FF2B5EF4-FFF2-40B4-BE49-F238E27FC236}">
                    <a16:creationId xmlns:a16="http://schemas.microsoft.com/office/drawing/2014/main" id="{C3B2F7BA-CA09-3AB1-A249-F2037AE83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" y="2618"/>
                <a:ext cx="245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61" name="Line 20">
                <a:extLst>
                  <a:ext uri="{FF2B5EF4-FFF2-40B4-BE49-F238E27FC236}">
                    <a16:creationId xmlns:a16="http://schemas.microsoft.com/office/drawing/2014/main" id="{0B20F79C-776D-DC8D-B6E0-77C703F29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" y="2720"/>
                <a:ext cx="166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62" name="Line 21">
                <a:extLst>
                  <a:ext uri="{FF2B5EF4-FFF2-40B4-BE49-F238E27FC236}">
                    <a16:creationId xmlns:a16="http://schemas.microsoft.com/office/drawing/2014/main" id="{4154D214-F489-5CB8-A5E6-B5C1E8D86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" y="2779"/>
                <a:ext cx="12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63" name="Line 22">
                <a:extLst>
                  <a:ext uri="{FF2B5EF4-FFF2-40B4-BE49-F238E27FC236}">
                    <a16:creationId xmlns:a16="http://schemas.microsoft.com/office/drawing/2014/main" id="{2745D702-9442-4C57-8535-FED8DC276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" y="2783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6692DB5B-2009-F307-B14C-CF6FA7EB5226}"/>
              </a:ext>
            </a:extLst>
          </p:cNvPr>
          <p:cNvGrpSpPr>
            <a:grpSpLocks/>
          </p:cNvGrpSpPr>
          <p:nvPr/>
        </p:nvGrpSpPr>
        <p:grpSpPr bwMode="auto">
          <a:xfrm>
            <a:off x="6375400" y="4097338"/>
            <a:ext cx="3830638" cy="747712"/>
            <a:chOff x="427" y="1825"/>
            <a:chExt cx="2413" cy="471"/>
          </a:xfrm>
        </p:grpSpPr>
        <p:sp>
          <p:nvSpPr>
            <p:cNvPr id="44130" name="Line 24">
              <a:extLst>
                <a:ext uri="{FF2B5EF4-FFF2-40B4-BE49-F238E27FC236}">
                  <a16:creationId xmlns:a16="http://schemas.microsoft.com/office/drawing/2014/main" id="{847B5305-B36A-D333-02EA-5B46F436B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" y="2049"/>
              <a:ext cx="241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1" name="Line 25">
              <a:extLst>
                <a:ext uri="{FF2B5EF4-FFF2-40B4-BE49-F238E27FC236}">
                  <a16:creationId xmlns:a16="http://schemas.microsoft.com/office/drawing/2014/main" id="{B9ADEAA8-70A4-904F-2721-C3C8C06B6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1930"/>
              <a:ext cx="0" cy="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2" name="Rectangle 26">
              <a:extLst>
                <a:ext uri="{FF2B5EF4-FFF2-40B4-BE49-F238E27FC236}">
                  <a16:creationId xmlns:a16="http://schemas.microsoft.com/office/drawing/2014/main" id="{7ED2BCF0-7381-546B-9048-585DC029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872"/>
              <a:ext cx="675" cy="35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33" name="Rectangle 27">
              <a:extLst>
                <a:ext uri="{FF2B5EF4-FFF2-40B4-BE49-F238E27FC236}">
                  <a16:creationId xmlns:a16="http://schemas.microsoft.com/office/drawing/2014/main" id="{90C46716-1F2E-DA34-5359-8878335FB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1825"/>
              <a:ext cx="167" cy="44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34" name="Line 28">
              <a:extLst>
                <a:ext uri="{FF2B5EF4-FFF2-40B4-BE49-F238E27FC236}">
                  <a16:creationId xmlns:a16="http://schemas.microsoft.com/office/drawing/2014/main" id="{085443E9-E79E-380D-3F86-0A3CBD805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" y="1899"/>
              <a:ext cx="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5" name="Line 29">
              <a:extLst>
                <a:ext uri="{FF2B5EF4-FFF2-40B4-BE49-F238E27FC236}">
                  <a16:creationId xmlns:a16="http://schemas.microsoft.com/office/drawing/2014/main" id="{DFAB2B64-A8F2-8950-A3D1-DF7E77910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2199"/>
              <a:ext cx="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6" name="Line 30">
              <a:extLst>
                <a:ext uri="{FF2B5EF4-FFF2-40B4-BE49-F238E27FC236}">
                  <a16:creationId xmlns:a16="http://schemas.microsoft.com/office/drawing/2014/main" id="{A8BCCAE4-8199-7E33-9AA6-5C7EEA98C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8" y="2202"/>
              <a:ext cx="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7" name="Line 31">
              <a:extLst>
                <a:ext uri="{FF2B5EF4-FFF2-40B4-BE49-F238E27FC236}">
                  <a16:creationId xmlns:a16="http://schemas.microsoft.com/office/drawing/2014/main" id="{70B21248-EA73-1195-AEC5-1E86D696C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8" y="1898"/>
              <a:ext cx="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8" name="Freeform 32">
              <a:extLst>
                <a:ext uri="{FF2B5EF4-FFF2-40B4-BE49-F238E27FC236}">
                  <a16:creationId xmlns:a16="http://schemas.microsoft.com/office/drawing/2014/main" id="{9E5839DE-0BE7-18AA-C72B-C349B7D48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873"/>
              <a:ext cx="30" cy="354"/>
            </a:xfrm>
            <a:custGeom>
              <a:avLst/>
              <a:gdLst>
                <a:gd name="T0" fmla="*/ 30 w 30"/>
                <a:gd name="T1" fmla="*/ 0 h 354"/>
                <a:gd name="T2" fmla="*/ 0 w 30"/>
                <a:gd name="T3" fmla="*/ 30 h 354"/>
                <a:gd name="T4" fmla="*/ 0 w 30"/>
                <a:gd name="T5" fmla="*/ 326 h 354"/>
                <a:gd name="T6" fmla="*/ 29 w 30"/>
                <a:gd name="T7" fmla="*/ 354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54"/>
                <a:gd name="T14" fmla="*/ 30 w 30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54">
                  <a:moveTo>
                    <a:pt x="30" y="0"/>
                  </a:moveTo>
                  <a:lnTo>
                    <a:pt x="0" y="30"/>
                  </a:lnTo>
                  <a:lnTo>
                    <a:pt x="0" y="326"/>
                  </a:lnTo>
                  <a:lnTo>
                    <a:pt x="29" y="35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39" name="Line 33">
              <a:extLst>
                <a:ext uri="{FF2B5EF4-FFF2-40B4-BE49-F238E27FC236}">
                  <a16:creationId xmlns:a16="http://schemas.microsoft.com/office/drawing/2014/main" id="{E45E17CF-7E9E-80BD-C9FB-0D0AFBAD7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" y="1930"/>
              <a:ext cx="1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0" name="Line 34">
              <a:extLst>
                <a:ext uri="{FF2B5EF4-FFF2-40B4-BE49-F238E27FC236}">
                  <a16:creationId xmlns:a16="http://schemas.microsoft.com/office/drawing/2014/main" id="{BD851018-912B-FCE2-5A36-EEC64B863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1995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1" name="Line 35">
              <a:extLst>
                <a:ext uri="{FF2B5EF4-FFF2-40B4-BE49-F238E27FC236}">
                  <a16:creationId xmlns:a16="http://schemas.microsoft.com/office/drawing/2014/main" id="{8EDDDAD3-6100-C0A3-283A-050603F46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2109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2" name="Freeform 36">
              <a:extLst>
                <a:ext uri="{FF2B5EF4-FFF2-40B4-BE49-F238E27FC236}">
                  <a16:creationId xmlns:a16="http://schemas.microsoft.com/office/drawing/2014/main" id="{4EED5925-F7B9-BA51-9750-A0A25F68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1995"/>
              <a:ext cx="53" cy="114"/>
            </a:xfrm>
            <a:custGeom>
              <a:avLst/>
              <a:gdLst>
                <a:gd name="T0" fmla="*/ 47 w 56"/>
                <a:gd name="T1" fmla="*/ 0 h 114"/>
                <a:gd name="T2" fmla="*/ 15 w 56"/>
                <a:gd name="T3" fmla="*/ 20 h 114"/>
                <a:gd name="T4" fmla="*/ 0 w 56"/>
                <a:gd name="T5" fmla="*/ 56 h 114"/>
                <a:gd name="T6" fmla="*/ 14 w 56"/>
                <a:gd name="T7" fmla="*/ 96 h 114"/>
                <a:gd name="T8" fmla="*/ 47 w 56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4"/>
                <a:gd name="T17" fmla="*/ 56 w 5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4">
                  <a:moveTo>
                    <a:pt x="56" y="0"/>
                  </a:moveTo>
                  <a:cubicBezTo>
                    <a:pt x="41" y="5"/>
                    <a:pt x="27" y="11"/>
                    <a:pt x="18" y="20"/>
                  </a:cubicBezTo>
                  <a:cubicBezTo>
                    <a:pt x="9" y="29"/>
                    <a:pt x="0" y="43"/>
                    <a:pt x="0" y="56"/>
                  </a:cubicBezTo>
                  <a:cubicBezTo>
                    <a:pt x="0" y="69"/>
                    <a:pt x="8" y="86"/>
                    <a:pt x="17" y="96"/>
                  </a:cubicBezTo>
                  <a:cubicBezTo>
                    <a:pt x="26" y="106"/>
                    <a:pt x="41" y="110"/>
                    <a:pt x="56" y="11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3" name="Freeform 37">
              <a:extLst>
                <a:ext uri="{FF2B5EF4-FFF2-40B4-BE49-F238E27FC236}">
                  <a16:creationId xmlns:a16="http://schemas.microsoft.com/office/drawing/2014/main" id="{03DD7DAC-386B-8876-6C74-C2C8CD49B2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1" y="1993"/>
              <a:ext cx="53" cy="114"/>
            </a:xfrm>
            <a:custGeom>
              <a:avLst/>
              <a:gdLst>
                <a:gd name="T0" fmla="*/ 47 w 56"/>
                <a:gd name="T1" fmla="*/ 0 h 114"/>
                <a:gd name="T2" fmla="*/ 15 w 56"/>
                <a:gd name="T3" fmla="*/ 20 h 114"/>
                <a:gd name="T4" fmla="*/ 0 w 56"/>
                <a:gd name="T5" fmla="*/ 56 h 114"/>
                <a:gd name="T6" fmla="*/ 14 w 56"/>
                <a:gd name="T7" fmla="*/ 96 h 114"/>
                <a:gd name="T8" fmla="*/ 47 w 56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4"/>
                <a:gd name="T17" fmla="*/ 56 w 5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4">
                  <a:moveTo>
                    <a:pt x="56" y="0"/>
                  </a:moveTo>
                  <a:cubicBezTo>
                    <a:pt x="41" y="5"/>
                    <a:pt x="27" y="11"/>
                    <a:pt x="18" y="20"/>
                  </a:cubicBezTo>
                  <a:cubicBezTo>
                    <a:pt x="9" y="29"/>
                    <a:pt x="0" y="43"/>
                    <a:pt x="0" y="56"/>
                  </a:cubicBezTo>
                  <a:cubicBezTo>
                    <a:pt x="0" y="69"/>
                    <a:pt x="8" y="86"/>
                    <a:pt x="17" y="96"/>
                  </a:cubicBezTo>
                  <a:cubicBezTo>
                    <a:pt x="26" y="106"/>
                    <a:pt x="41" y="110"/>
                    <a:pt x="56" y="11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4" name="Freeform 38">
              <a:extLst>
                <a:ext uri="{FF2B5EF4-FFF2-40B4-BE49-F238E27FC236}">
                  <a16:creationId xmlns:a16="http://schemas.microsoft.com/office/drawing/2014/main" id="{053CC314-865B-6E67-5A6F-CE65D4A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891"/>
              <a:ext cx="593" cy="313"/>
            </a:xfrm>
            <a:custGeom>
              <a:avLst/>
              <a:gdLst>
                <a:gd name="T0" fmla="*/ 0 w 885"/>
                <a:gd name="T1" fmla="*/ 0 h 369"/>
                <a:gd name="T2" fmla="*/ 253 w 885"/>
                <a:gd name="T3" fmla="*/ 0 h 369"/>
                <a:gd name="T4" fmla="*/ 266 w 885"/>
                <a:gd name="T5" fmla="*/ 27 h 369"/>
                <a:gd name="T6" fmla="*/ 266 w 885"/>
                <a:gd name="T7" fmla="*/ 198 h 369"/>
                <a:gd name="T8" fmla="*/ 253 w 885"/>
                <a:gd name="T9" fmla="*/ 225 h 369"/>
                <a:gd name="T10" fmla="*/ 0 w 885"/>
                <a:gd name="T11" fmla="*/ 225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5"/>
                <a:gd name="T19" fmla="*/ 0 h 369"/>
                <a:gd name="T20" fmla="*/ 885 w 885"/>
                <a:gd name="T21" fmla="*/ 369 h 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5" h="369">
                  <a:moveTo>
                    <a:pt x="0" y="0"/>
                  </a:moveTo>
                  <a:lnTo>
                    <a:pt x="840" y="0"/>
                  </a:lnTo>
                  <a:lnTo>
                    <a:pt x="885" y="45"/>
                  </a:lnTo>
                  <a:lnTo>
                    <a:pt x="885" y="324"/>
                  </a:lnTo>
                  <a:lnTo>
                    <a:pt x="840" y="369"/>
                  </a:lnTo>
                  <a:lnTo>
                    <a:pt x="0" y="36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5" name="Line 39">
              <a:extLst>
                <a:ext uri="{FF2B5EF4-FFF2-40B4-BE49-F238E27FC236}">
                  <a16:creationId xmlns:a16="http://schemas.microsoft.com/office/drawing/2014/main" id="{7122612D-7447-38DA-A5D8-6ADF564FA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892"/>
              <a:ext cx="4" cy="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6" name="Line 40">
              <a:extLst>
                <a:ext uri="{FF2B5EF4-FFF2-40B4-BE49-F238E27FC236}">
                  <a16:creationId xmlns:a16="http://schemas.microsoft.com/office/drawing/2014/main" id="{F96C6C82-4C11-B0CF-4558-8E9453AE5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849"/>
              <a:ext cx="0" cy="4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47" name="Oval 41">
              <a:extLst>
                <a:ext uri="{FF2B5EF4-FFF2-40B4-BE49-F238E27FC236}">
                  <a16:creationId xmlns:a16="http://schemas.microsoft.com/office/drawing/2014/main" id="{1C594257-1B8A-3278-6C4D-2793FF4C3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994"/>
              <a:ext cx="102" cy="10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48" name="Rectangle 42">
              <a:extLst>
                <a:ext uri="{FF2B5EF4-FFF2-40B4-BE49-F238E27FC236}">
                  <a16:creationId xmlns:a16="http://schemas.microsoft.com/office/drawing/2014/main" id="{8AC9C0BA-864A-D2BA-E28E-D464739E4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864"/>
              <a:ext cx="732" cy="36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6" name="Group 43">
            <a:extLst>
              <a:ext uri="{FF2B5EF4-FFF2-40B4-BE49-F238E27FC236}">
                <a16:creationId xmlns:a16="http://schemas.microsoft.com/office/drawing/2014/main" id="{3F08FEAE-7417-42E6-F529-C7C309153DF5}"/>
              </a:ext>
            </a:extLst>
          </p:cNvPr>
          <p:cNvGrpSpPr>
            <a:grpSpLocks/>
          </p:cNvGrpSpPr>
          <p:nvPr/>
        </p:nvGrpSpPr>
        <p:grpSpPr bwMode="auto">
          <a:xfrm>
            <a:off x="7040564" y="3937001"/>
            <a:ext cx="280987" cy="993775"/>
            <a:chOff x="846" y="1724"/>
            <a:chExt cx="177" cy="626"/>
          </a:xfrm>
        </p:grpSpPr>
        <p:sp>
          <p:nvSpPr>
            <p:cNvPr id="44128" name="Line 44">
              <a:extLst>
                <a:ext uri="{FF2B5EF4-FFF2-40B4-BE49-F238E27FC236}">
                  <a16:creationId xmlns:a16="http://schemas.microsoft.com/office/drawing/2014/main" id="{E96B7B09-31AE-4DA3-E166-6D5D2C21E7C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46" y="2348"/>
              <a:ext cx="1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29" name="Line 45">
              <a:extLst>
                <a:ext uri="{FF2B5EF4-FFF2-40B4-BE49-F238E27FC236}">
                  <a16:creationId xmlns:a16="http://schemas.microsoft.com/office/drawing/2014/main" id="{EFFA1937-1E6A-0920-878A-CDA9B41AFA1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2" y="1724"/>
              <a:ext cx="1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E0D3F3DD-1D38-617F-F8E6-0EE2DE10A568}"/>
              </a:ext>
            </a:extLst>
          </p:cNvPr>
          <p:cNvGrpSpPr>
            <a:grpSpLocks/>
          </p:cNvGrpSpPr>
          <p:nvPr/>
        </p:nvGrpSpPr>
        <p:grpSpPr bwMode="auto">
          <a:xfrm>
            <a:off x="9366250" y="5207001"/>
            <a:ext cx="719138" cy="663575"/>
            <a:chOff x="2311" y="2354"/>
            <a:chExt cx="453" cy="418"/>
          </a:xfrm>
        </p:grpSpPr>
        <p:sp>
          <p:nvSpPr>
            <p:cNvPr id="44111" name="Oval 47">
              <a:extLst>
                <a:ext uri="{FF2B5EF4-FFF2-40B4-BE49-F238E27FC236}">
                  <a16:creationId xmlns:a16="http://schemas.microsoft.com/office/drawing/2014/main" id="{2A333DC7-E3E3-4D24-5E90-254201DEF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412"/>
              <a:ext cx="315" cy="31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12" name="Line 48">
              <a:extLst>
                <a:ext uri="{FF2B5EF4-FFF2-40B4-BE49-F238E27FC236}">
                  <a16:creationId xmlns:a16="http://schemas.microsoft.com/office/drawing/2014/main" id="{597A9ACB-441C-4186-FEA7-68C030CB5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2354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13" name="Line 49">
              <a:extLst>
                <a:ext uri="{FF2B5EF4-FFF2-40B4-BE49-F238E27FC236}">
                  <a16:creationId xmlns:a16="http://schemas.microsoft.com/office/drawing/2014/main" id="{7B7C694D-E13B-441E-7036-FFE53C7C4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1" y="257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114" name="Group 50">
              <a:extLst>
                <a:ext uri="{FF2B5EF4-FFF2-40B4-BE49-F238E27FC236}">
                  <a16:creationId xmlns:a16="http://schemas.microsoft.com/office/drawing/2014/main" id="{355043E0-571B-839A-AF40-E83C4FADB8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" y="2522"/>
              <a:ext cx="310" cy="103"/>
              <a:chOff x="2391" y="2522"/>
              <a:chExt cx="310" cy="103"/>
            </a:xfrm>
          </p:grpSpPr>
          <p:sp>
            <p:nvSpPr>
              <p:cNvPr id="44126" name="Line 51">
                <a:extLst>
                  <a:ext uri="{FF2B5EF4-FFF2-40B4-BE49-F238E27FC236}">
                    <a16:creationId xmlns:a16="http://schemas.microsoft.com/office/drawing/2014/main" id="{10988027-F077-CD80-8496-1CBDEA369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2522"/>
                <a:ext cx="3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7" name="Line 52">
                <a:extLst>
                  <a:ext uri="{FF2B5EF4-FFF2-40B4-BE49-F238E27FC236}">
                    <a16:creationId xmlns:a16="http://schemas.microsoft.com/office/drawing/2014/main" id="{02B72E08-3D5F-C691-99BF-BAEB37613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622"/>
                <a:ext cx="287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4115" name="Group 53">
              <a:extLst>
                <a:ext uri="{FF2B5EF4-FFF2-40B4-BE49-F238E27FC236}">
                  <a16:creationId xmlns:a16="http://schemas.microsoft.com/office/drawing/2014/main" id="{BBF56828-99D6-7857-FEDF-58ACCB706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" y="2409"/>
              <a:ext cx="266" cy="311"/>
              <a:chOff x="2416" y="2409"/>
              <a:chExt cx="266" cy="311"/>
            </a:xfrm>
          </p:grpSpPr>
          <p:sp>
            <p:nvSpPr>
              <p:cNvPr id="44116" name="Line 54">
                <a:extLst>
                  <a:ext uri="{FF2B5EF4-FFF2-40B4-BE49-F238E27FC236}">
                    <a16:creationId xmlns:a16="http://schemas.microsoft.com/office/drawing/2014/main" id="{872C9E09-E0DD-3CC4-EB8C-0205DA08C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2409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17" name="Line 55">
                <a:extLst>
                  <a:ext uri="{FF2B5EF4-FFF2-40B4-BE49-F238E27FC236}">
                    <a16:creationId xmlns:a16="http://schemas.microsoft.com/office/drawing/2014/main" id="{7A6FECC1-213B-0FC1-AD0B-140148A9A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2420"/>
                <a:ext cx="10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18" name="Line 56">
                <a:extLst>
                  <a:ext uri="{FF2B5EF4-FFF2-40B4-BE49-F238E27FC236}">
                    <a16:creationId xmlns:a16="http://schemas.microsoft.com/office/drawing/2014/main" id="{3F9C779D-D734-2B00-86F1-CE2D014EA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2438"/>
                <a:ext cx="86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19" name="Line 57">
                <a:extLst>
                  <a:ext uri="{FF2B5EF4-FFF2-40B4-BE49-F238E27FC236}">
                    <a16:creationId xmlns:a16="http://schemas.microsoft.com/office/drawing/2014/main" id="{0B00A58F-76A3-194F-C813-2CFF40557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" y="2470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0" name="Line 58">
                <a:extLst>
                  <a:ext uri="{FF2B5EF4-FFF2-40B4-BE49-F238E27FC236}">
                    <a16:creationId xmlns:a16="http://schemas.microsoft.com/office/drawing/2014/main" id="{54BA70D0-786E-2F14-BBC3-29226E3D4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2496"/>
                <a:ext cx="28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1" name="Line 59">
                <a:extLst>
                  <a:ext uri="{FF2B5EF4-FFF2-40B4-BE49-F238E27FC236}">
                    <a16:creationId xmlns:a16="http://schemas.microsoft.com/office/drawing/2014/main" id="{60939C2D-7C14-A8DF-4409-79F5B4206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2632"/>
                <a:ext cx="74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2" name="Line 60">
                <a:extLst>
                  <a:ext uri="{FF2B5EF4-FFF2-40B4-BE49-F238E27FC236}">
                    <a16:creationId xmlns:a16="http://schemas.microsoft.com/office/drawing/2014/main" id="{6B8C550C-E1F1-04AC-D228-C771F59F5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2630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3" name="Line 61">
                <a:extLst>
                  <a:ext uri="{FF2B5EF4-FFF2-40B4-BE49-F238E27FC236}">
                    <a16:creationId xmlns:a16="http://schemas.microsoft.com/office/drawing/2014/main" id="{0DC8FFD5-38B2-2826-0C0C-ED4091398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2630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4" name="Line 62">
                <a:extLst>
                  <a:ext uri="{FF2B5EF4-FFF2-40B4-BE49-F238E27FC236}">
                    <a16:creationId xmlns:a16="http://schemas.microsoft.com/office/drawing/2014/main" id="{62011C83-5153-C796-7EEC-085F795E3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2634"/>
                <a:ext cx="84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125" name="Line 63">
                <a:extLst>
                  <a:ext uri="{FF2B5EF4-FFF2-40B4-BE49-F238E27FC236}">
                    <a16:creationId xmlns:a16="http://schemas.microsoft.com/office/drawing/2014/main" id="{12DFBF5F-B966-F2C8-E7BA-2A85A4D5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6" y="2632"/>
                <a:ext cx="22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Group 64">
            <a:extLst>
              <a:ext uri="{FF2B5EF4-FFF2-40B4-BE49-F238E27FC236}">
                <a16:creationId xmlns:a16="http://schemas.microsoft.com/office/drawing/2014/main" id="{1D9D139F-6155-4F16-092A-25BFE1D36D30}"/>
              </a:ext>
            </a:extLst>
          </p:cNvPr>
          <p:cNvGrpSpPr>
            <a:grpSpLocks/>
          </p:cNvGrpSpPr>
          <p:nvPr/>
        </p:nvGrpSpPr>
        <p:grpSpPr bwMode="auto">
          <a:xfrm>
            <a:off x="2259014" y="4097338"/>
            <a:ext cx="3830637" cy="747712"/>
            <a:chOff x="427" y="1825"/>
            <a:chExt cx="2413" cy="471"/>
          </a:xfrm>
        </p:grpSpPr>
        <p:sp>
          <p:nvSpPr>
            <p:cNvPr id="44092" name="Line 65">
              <a:extLst>
                <a:ext uri="{FF2B5EF4-FFF2-40B4-BE49-F238E27FC236}">
                  <a16:creationId xmlns:a16="http://schemas.microsoft.com/office/drawing/2014/main" id="{3AC846C3-C3AB-B30A-5D48-3AA11F441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" y="2049"/>
              <a:ext cx="241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3" name="Line 66">
              <a:extLst>
                <a:ext uri="{FF2B5EF4-FFF2-40B4-BE49-F238E27FC236}">
                  <a16:creationId xmlns:a16="http://schemas.microsoft.com/office/drawing/2014/main" id="{64EEF44B-0A01-F7BE-0E9F-C8B2869302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1930"/>
              <a:ext cx="0" cy="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4" name="Rectangle 67">
              <a:extLst>
                <a:ext uri="{FF2B5EF4-FFF2-40B4-BE49-F238E27FC236}">
                  <a16:creationId xmlns:a16="http://schemas.microsoft.com/office/drawing/2014/main" id="{7FE554C8-7628-CCA7-6B3B-7E5E702DD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" y="1872"/>
              <a:ext cx="675" cy="35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95" name="Rectangle 68">
              <a:extLst>
                <a:ext uri="{FF2B5EF4-FFF2-40B4-BE49-F238E27FC236}">
                  <a16:creationId xmlns:a16="http://schemas.microsoft.com/office/drawing/2014/main" id="{66EB4CEA-A435-DD4D-79BF-A6976996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1825"/>
              <a:ext cx="167" cy="44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96" name="Line 69">
              <a:extLst>
                <a:ext uri="{FF2B5EF4-FFF2-40B4-BE49-F238E27FC236}">
                  <a16:creationId xmlns:a16="http://schemas.microsoft.com/office/drawing/2014/main" id="{64E95B41-5C2C-9F44-A2A1-5E35FAEF2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4" y="1899"/>
              <a:ext cx="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7" name="Line 70">
              <a:extLst>
                <a:ext uri="{FF2B5EF4-FFF2-40B4-BE49-F238E27FC236}">
                  <a16:creationId xmlns:a16="http://schemas.microsoft.com/office/drawing/2014/main" id="{D899049A-545A-98D1-2405-D47C09287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3" y="2199"/>
              <a:ext cx="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8" name="Line 71">
              <a:extLst>
                <a:ext uri="{FF2B5EF4-FFF2-40B4-BE49-F238E27FC236}">
                  <a16:creationId xmlns:a16="http://schemas.microsoft.com/office/drawing/2014/main" id="{F86AFAB1-20BD-CA3F-6CD6-4692ABFC1C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8" y="2202"/>
              <a:ext cx="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9" name="Line 72">
              <a:extLst>
                <a:ext uri="{FF2B5EF4-FFF2-40B4-BE49-F238E27FC236}">
                  <a16:creationId xmlns:a16="http://schemas.microsoft.com/office/drawing/2014/main" id="{46AE3C72-9734-0756-1AF1-99889020E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8" y="1898"/>
              <a:ext cx="4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0" name="Freeform 73">
              <a:extLst>
                <a:ext uri="{FF2B5EF4-FFF2-40B4-BE49-F238E27FC236}">
                  <a16:creationId xmlns:a16="http://schemas.microsoft.com/office/drawing/2014/main" id="{2FEF3E2C-79DA-418F-36CE-239C9BE2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873"/>
              <a:ext cx="30" cy="354"/>
            </a:xfrm>
            <a:custGeom>
              <a:avLst/>
              <a:gdLst>
                <a:gd name="T0" fmla="*/ 30 w 30"/>
                <a:gd name="T1" fmla="*/ 0 h 354"/>
                <a:gd name="T2" fmla="*/ 0 w 30"/>
                <a:gd name="T3" fmla="*/ 30 h 354"/>
                <a:gd name="T4" fmla="*/ 0 w 30"/>
                <a:gd name="T5" fmla="*/ 326 h 354"/>
                <a:gd name="T6" fmla="*/ 29 w 30"/>
                <a:gd name="T7" fmla="*/ 354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54"/>
                <a:gd name="T14" fmla="*/ 30 w 30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54">
                  <a:moveTo>
                    <a:pt x="30" y="0"/>
                  </a:moveTo>
                  <a:lnTo>
                    <a:pt x="0" y="30"/>
                  </a:lnTo>
                  <a:lnTo>
                    <a:pt x="0" y="326"/>
                  </a:lnTo>
                  <a:lnTo>
                    <a:pt x="29" y="35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1" name="Line 74">
              <a:extLst>
                <a:ext uri="{FF2B5EF4-FFF2-40B4-BE49-F238E27FC236}">
                  <a16:creationId xmlns:a16="http://schemas.microsoft.com/office/drawing/2014/main" id="{D977D333-5584-C68E-7ADE-B0679C210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" y="1930"/>
              <a:ext cx="1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2" name="Line 75">
              <a:extLst>
                <a:ext uri="{FF2B5EF4-FFF2-40B4-BE49-F238E27FC236}">
                  <a16:creationId xmlns:a16="http://schemas.microsoft.com/office/drawing/2014/main" id="{56B97638-16B1-FB05-D1B0-4DBC5D056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1995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3" name="Line 76">
              <a:extLst>
                <a:ext uri="{FF2B5EF4-FFF2-40B4-BE49-F238E27FC236}">
                  <a16:creationId xmlns:a16="http://schemas.microsoft.com/office/drawing/2014/main" id="{D53F5194-2B39-FF5F-4893-9300B7796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1" y="2109"/>
              <a:ext cx="28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4" name="Freeform 77">
              <a:extLst>
                <a:ext uri="{FF2B5EF4-FFF2-40B4-BE49-F238E27FC236}">
                  <a16:creationId xmlns:a16="http://schemas.microsoft.com/office/drawing/2014/main" id="{538D4269-0459-A9D6-549F-BDA2DF4F7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1995"/>
              <a:ext cx="53" cy="114"/>
            </a:xfrm>
            <a:custGeom>
              <a:avLst/>
              <a:gdLst>
                <a:gd name="T0" fmla="*/ 47 w 56"/>
                <a:gd name="T1" fmla="*/ 0 h 114"/>
                <a:gd name="T2" fmla="*/ 15 w 56"/>
                <a:gd name="T3" fmla="*/ 20 h 114"/>
                <a:gd name="T4" fmla="*/ 0 w 56"/>
                <a:gd name="T5" fmla="*/ 56 h 114"/>
                <a:gd name="T6" fmla="*/ 14 w 56"/>
                <a:gd name="T7" fmla="*/ 96 h 114"/>
                <a:gd name="T8" fmla="*/ 47 w 56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4"/>
                <a:gd name="T17" fmla="*/ 56 w 5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4">
                  <a:moveTo>
                    <a:pt x="56" y="0"/>
                  </a:moveTo>
                  <a:cubicBezTo>
                    <a:pt x="41" y="5"/>
                    <a:pt x="27" y="11"/>
                    <a:pt x="18" y="20"/>
                  </a:cubicBezTo>
                  <a:cubicBezTo>
                    <a:pt x="9" y="29"/>
                    <a:pt x="0" y="43"/>
                    <a:pt x="0" y="56"/>
                  </a:cubicBezTo>
                  <a:cubicBezTo>
                    <a:pt x="0" y="69"/>
                    <a:pt x="8" y="86"/>
                    <a:pt x="17" y="96"/>
                  </a:cubicBezTo>
                  <a:cubicBezTo>
                    <a:pt x="26" y="106"/>
                    <a:pt x="41" y="110"/>
                    <a:pt x="56" y="11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5" name="Freeform 78">
              <a:extLst>
                <a:ext uri="{FF2B5EF4-FFF2-40B4-BE49-F238E27FC236}">
                  <a16:creationId xmlns:a16="http://schemas.microsoft.com/office/drawing/2014/main" id="{066077C5-47C4-0EA8-ACD1-9BB7A0B523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1" y="1993"/>
              <a:ext cx="53" cy="114"/>
            </a:xfrm>
            <a:custGeom>
              <a:avLst/>
              <a:gdLst>
                <a:gd name="T0" fmla="*/ 47 w 56"/>
                <a:gd name="T1" fmla="*/ 0 h 114"/>
                <a:gd name="T2" fmla="*/ 15 w 56"/>
                <a:gd name="T3" fmla="*/ 20 h 114"/>
                <a:gd name="T4" fmla="*/ 0 w 56"/>
                <a:gd name="T5" fmla="*/ 56 h 114"/>
                <a:gd name="T6" fmla="*/ 14 w 56"/>
                <a:gd name="T7" fmla="*/ 96 h 114"/>
                <a:gd name="T8" fmla="*/ 47 w 56"/>
                <a:gd name="T9" fmla="*/ 11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114"/>
                <a:gd name="T17" fmla="*/ 56 w 56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114">
                  <a:moveTo>
                    <a:pt x="56" y="0"/>
                  </a:moveTo>
                  <a:cubicBezTo>
                    <a:pt x="41" y="5"/>
                    <a:pt x="27" y="11"/>
                    <a:pt x="18" y="20"/>
                  </a:cubicBezTo>
                  <a:cubicBezTo>
                    <a:pt x="9" y="29"/>
                    <a:pt x="0" y="43"/>
                    <a:pt x="0" y="56"/>
                  </a:cubicBezTo>
                  <a:cubicBezTo>
                    <a:pt x="0" y="69"/>
                    <a:pt x="8" y="86"/>
                    <a:pt x="17" y="96"/>
                  </a:cubicBezTo>
                  <a:cubicBezTo>
                    <a:pt x="26" y="106"/>
                    <a:pt x="41" y="110"/>
                    <a:pt x="56" y="114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6" name="Freeform 79">
              <a:extLst>
                <a:ext uri="{FF2B5EF4-FFF2-40B4-BE49-F238E27FC236}">
                  <a16:creationId xmlns:a16="http://schemas.microsoft.com/office/drawing/2014/main" id="{7D2C3C6A-7FAC-C66B-AB78-39171B1C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" y="1891"/>
              <a:ext cx="593" cy="313"/>
            </a:xfrm>
            <a:custGeom>
              <a:avLst/>
              <a:gdLst>
                <a:gd name="T0" fmla="*/ 0 w 885"/>
                <a:gd name="T1" fmla="*/ 0 h 369"/>
                <a:gd name="T2" fmla="*/ 253 w 885"/>
                <a:gd name="T3" fmla="*/ 0 h 369"/>
                <a:gd name="T4" fmla="*/ 266 w 885"/>
                <a:gd name="T5" fmla="*/ 27 h 369"/>
                <a:gd name="T6" fmla="*/ 266 w 885"/>
                <a:gd name="T7" fmla="*/ 198 h 369"/>
                <a:gd name="T8" fmla="*/ 253 w 885"/>
                <a:gd name="T9" fmla="*/ 225 h 369"/>
                <a:gd name="T10" fmla="*/ 0 w 885"/>
                <a:gd name="T11" fmla="*/ 225 h 3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5"/>
                <a:gd name="T19" fmla="*/ 0 h 369"/>
                <a:gd name="T20" fmla="*/ 885 w 885"/>
                <a:gd name="T21" fmla="*/ 369 h 3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5" h="369">
                  <a:moveTo>
                    <a:pt x="0" y="0"/>
                  </a:moveTo>
                  <a:lnTo>
                    <a:pt x="840" y="0"/>
                  </a:lnTo>
                  <a:lnTo>
                    <a:pt x="885" y="45"/>
                  </a:lnTo>
                  <a:lnTo>
                    <a:pt x="885" y="324"/>
                  </a:lnTo>
                  <a:lnTo>
                    <a:pt x="840" y="369"/>
                  </a:lnTo>
                  <a:lnTo>
                    <a:pt x="0" y="369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7" name="Line 80">
              <a:extLst>
                <a:ext uri="{FF2B5EF4-FFF2-40B4-BE49-F238E27FC236}">
                  <a16:creationId xmlns:a16="http://schemas.microsoft.com/office/drawing/2014/main" id="{C5580EF2-404D-1396-3A1B-A93042C1B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0" y="1892"/>
              <a:ext cx="4" cy="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8" name="Line 81">
              <a:extLst>
                <a:ext uri="{FF2B5EF4-FFF2-40B4-BE49-F238E27FC236}">
                  <a16:creationId xmlns:a16="http://schemas.microsoft.com/office/drawing/2014/main" id="{F0593E5F-9EAB-CA6A-2C29-F0D5D3F444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849"/>
              <a:ext cx="0" cy="4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109" name="Oval 82">
              <a:extLst>
                <a:ext uri="{FF2B5EF4-FFF2-40B4-BE49-F238E27FC236}">
                  <a16:creationId xmlns:a16="http://schemas.microsoft.com/office/drawing/2014/main" id="{FC1AACD5-A652-7079-5B61-51B65539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" y="1994"/>
              <a:ext cx="102" cy="10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110" name="Rectangle 83">
              <a:extLst>
                <a:ext uri="{FF2B5EF4-FFF2-40B4-BE49-F238E27FC236}">
                  <a16:creationId xmlns:a16="http://schemas.microsoft.com/office/drawing/2014/main" id="{32A629A2-E8B3-1B99-7A93-5698637A8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1864"/>
              <a:ext cx="732" cy="36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1" name="Group 84">
            <a:extLst>
              <a:ext uri="{FF2B5EF4-FFF2-40B4-BE49-F238E27FC236}">
                <a16:creationId xmlns:a16="http://schemas.microsoft.com/office/drawing/2014/main" id="{472CC660-BBE1-61A7-14B3-BFB713F6B931}"/>
              </a:ext>
            </a:extLst>
          </p:cNvPr>
          <p:cNvGrpSpPr>
            <a:grpSpLocks/>
          </p:cNvGrpSpPr>
          <p:nvPr/>
        </p:nvGrpSpPr>
        <p:grpSpPr bwMode="auto">
          <a:xfrm>
            <a:off x="2938464" y="3919539"/>
            <a:ext cx="1587" cy="1004887"/>
            <a:chOff x="856" y="1722"/>
            <a:chExt cx="1" cy="633"/>
          </a:xfrm>
        </p:grpSpPr>
        <p:sp>
          <p:nvSpPr>
            <p:cNvPr id="44090" name="Line 85">
              <a:extLst>
                <a:ext uri="{FF2B5EF4-FFF2-40B4-BE49-F238E27FC236}">
                  <a16:creationId xmlns:a16="http://schemas.microsoft.com/office/drawing/2014/main" id="{6718325A-D3BF-097E-5BCA-80805C7BF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" y="1722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91" name="Line 86">
              <a:extLst>
                <a:ext uri="{FF2B5EF4-FFF2-40B4-BE49-F238E27FC236}">
                  <a16:creationId xmlns:a16="http://schemas.microsoft.com/office/drawing/2014/main" id="{F061F475-9289-0758-F055-D9A084AED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" y="2278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87">
            <a:extLst>
              <a:ext uri="{FF2B5EF4-FFF2-40B4-BE49-F238E27FC236}">
                <a16:creationId xmlns:a16="http://schemas.microsoft.com/office/drawing/2014/main" id="{B5D5A214-9A6E-2424-BBE0-12D736BCD250}"/>
              </a:ext>
            </a:extLst>
          </p:cNvPr>
          <p:cNvGrpSpPr>
            <a:grpSpLocks/>
          </p:cNvGrpSpPr>
          <p:nvPr/>
        </p:nvGrpSpPr>
        <p:grpSpPr bwMode="auto">
          <a:xfrm>
            <a:off x="3370264" y="5221289"/>
            <a:ext cx="655637" cy="771525"/>
            <a:chOff x="646" y="2496"/>
            <a:chExt cx="413" cy="486"/>
          </a:xfrm>
        </p:grpSpPr>
        <p:sp>
          <p:nvSpPr>
            <p:cNvPr id="44075" name="Oval 88">
              <a:extLst>
                <a:ext uri="{FF2B5EF4-FFF2-40B4-BE49-F238E27FC236}">
                  <a16:creationId xmlns:a16="http://schemas.microsoft.com/office/drawing/2014/main" id="{824B7E90-15ED-2917-4E13-550AD289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" y="2552"/>
              <a:ext cx="346" cy="3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76" name="Rectangle 89">
              <a:extLst>
                <a:ext uri="{FF2B5EF4-FFF2-40B4-BE49-F238E27FC236}">
                  <a16:creationId xmlns:a16="http://schemas.microsoft.com/office/drawing/2014/main" id="{642D3C34-F189-7160-FCEB-A0BE7B704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2682"/>
              <a:ext cx="65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77" name="Line 90">
              <a:extLst>
                <a:ext uri="{FF2B5EF4-FFF2-40B4-BE49-F238E27FC236}">
                  <a16:creationId xmlns:a16="http://schemas.microsoft.com/office/drawing/2014/main" id="{2235298B-D4EB-B326-478B-13F6E0C42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2496"/>
              <a:ext cx="1" cy="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8" name="Line 91">
              <a:extLst>
                <a:ext uri="{FF2B5EF4-FFF2-40B4-BE49-F238E27FC236}">
                  <a16:creationId xmlns:a16="http://schemas.microsoft.com/office/drawing/2014/main" id="{22E97614-2DA6-9F7E-A846-3E1910F285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" y="2727"/>
              <a:ext cx="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9" name="Freeform 92">
              <a:extLst>
                <a:ext uri="{FF2B5EF4-FFF2-40B4-BE49-F238E27FC236}">
                  <a16:creationId xmlns:a16="http://schemas.microsoft.com/office/drawing/2014/main" id="{CB1059AE-FB73-6368-AA86-FBE17E72B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2673"/>
              <a:ext cx="75" cy="110"/>
            </a:xfrm>
            <a:custGeom>
              <a:avLst/>
              <a:gdLst>
                <a:gd name="T0" fmla="*/ 75 w 75"/>
                <a:gd name="T1" fmla="*/ 0 h 110"/>
                <a:gd name="T2" fmla="*/ 0 w 75"/>
                <a:gd name="T3" fmla="*/ 0 h 110"/>
                <a:gd name="T4" fmla="*/ 0 w 75"/>
                <a:gd name="T5" fmla="*/ 110 h 110"/>
                <a:gd name="T6" fmla="*/ 75 w 75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10"/>
                <a:gd name="T14" fmla="*/ 75 w 75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10">
                  <a:moveTo>
                    <a:pt x="75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75" y="11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80" name="Group 93">
              <a:extLst>
                <a:ext uri="{FF2B5EF4-FFF2-40B4-BE49-F238E27FC236}">
                  <a16:creationId xmlns:a16="http://schemas.microsoft.com/office/drawing/2014/main" id="{A13A5ABE-1FB8-6608-184E-786919782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" y="2553"/>
              <a:ext cx="318" cy="350"/>
              <a:chOff x="683" y="2553"/>
              <a:chExt cx="318" cy="350"/>
            </a:xfrm>
          </p:grpSpPr>
          <p:sp>
            <p:nvSpPr>
              <p:cNvPr id="44081" name="Line 94">
                <a:extLst>
                  <a:ext uri="{FF2B5EF4-FFF2-40B4-BE49-F238E27FC236}">
                    <a16:creationId xmlns:a16="http://schemas.microsoft.com/office/drawing/2014/main" id="{40FDAEF3-CAE4-A029-656E-537A8E4A1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" y="2654"/>
                <a:ext cx="18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2" name="Line 95">
                <a:extLst>
                  <a:ext uri="{FF2B5EF4-FFF2-40B4-BE49-F238E27FC236}">
                    <a16:creationId xmlns:a16="http://schemas.microsoft.com/office/drawing/2014/main" id="{AB441771-2B46-5CD5-18CB-3425A5B9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" y="2555"/>
                <a:ext cx="13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3" name="Line 96">
                <a:extLst>
                  <a:ext uri="{FF2B5EF4-FFF2-40B4-BE49-F238E27FC236}">
                    <a16:creationId xmlns:a16="http://schemas.microsoft.com/office/drawing/2014/main" id="{D1B0AE19-283B-D3DD-1F17-5CA1636E1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" y="2553"/>
                <a:ext cx="195" cy="1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4" name="Line 97">
                <a:extLst>
                  <a:ext uri="{FF2B5EF4-FFF2-40B4-BE49-F238E27FC236}">
                    <a16:creationId xmlns:a16="http://schemas.microsoft.com/office/drawing/2014/main" id="{F043043C-E01A-9236-3FDD-4C29EC801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" y="2564"/>
                <a:ext cx="229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5" name="Line 98">
                <a:extLst>
                  <a:ext uri="{FF2B5EF4-FFF2-40B4-BE49-F238E27FC236}">
                    <a16:creationId xmlns:a16="http://schemas.microsoft.com/office/drawing/2014/main" id="{BC82CA01-076A-AAB1-4E5D-20490D9B8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" y="2588"/>
                <a:ext cx="245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6" name="Line 99">
                <a:extLst>
                  <a:ext uri="{FF2B5EF4-FFF2-40B4-BE49-F238E27FC236}">
                    <a16:creationId xmlns:a16="http://schemas.microsoft.com/office/drawing/2014/main" id="{12D5CE9A-2F1D-DFAA-6418-8E7864686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" y="2618"/>
                <a:ext cx="245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7" name="Line 100">
                <a:extLst>
                  <a:ext uri="{FF2B5EF4-FFF2-40B4-BE49-F238E27FC236}">
                    <a16:creationId xmlns:a16="http://schemas.microsoft.com/office/drawing/2014/main" id="{D88F52F3-45F2-A9AC-A368-2FA30EAC9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" y="2720"/>
                <a:ext cx="166" cy="1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8" name="Line 101">
                <a:extLst>
                  <a:ext uri="{FF2B5EF4-FFF2-40B4-BE49-F238E27FC236}">
                    <a16:creationId xmlns:a16="http://schemas.microsoft.com/office/drawing/2014/main" id="{2B214EC4-6926-9EDB-5C5D-859724E24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" y="2779"/>
                <a:ext cx="123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89" name="Line 102">
                <a:extLst>
                  <a:ext uri="{FF2B5EF4-FFF2-40B4-BE49-F238E27FC236}">
                    <a16:creationId xmlns:a16="http://schemas.microsoft.com/office/drawing/2014/main" id="{995132D6-28F3-AC05-6240-021A192C2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" y="2783"/>
                <a:ext cx="120" cy="1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Group 103">
            <a:extLst>
              <a:ext uri="{FF2B5EF4-FFF2-40B4-BE49-F238E27FC236}">
                <a16:creationId xmlns:a16="http://schemas.microsoft.com/office/drawing/2014/main" id="{FC2652D0-F297-5393-F451-5927D9D6705B}"/>
              </a:ext>
            </a:extLst>
          </p:cNvPr>
          <p:cNvGrpSpPr>
            <a:grpSpLocks/>
          </p:cNvGrpSpPr>
          <p:nvPr/>
        </p:nvGrpSpPr>
        <p:grpSpPr bwMode="auto">
          <a:xfrm>
            <a:off x="2922589" y="3922714"/>
            <a:ext cx="280987" cy="993775"/>
            <a:chOff x="846" y="1724"/>
            <a:chExt cx="177" cy="626"/>
          </a:xfrm>
        </p:grpSpPr>
        <p:sp>
          <p:nvSpPr>
            <p:cNvPr id="44073" name="Line 104">
              <a:extLst>
                <a:ext uri="{FF2B5EF4-FFF2-40B4-BE49-F238E27FC236}">
                  <a16:creationId xmlns:a16="http://schemas.microsoft.com/office/drawing/2014/main" id="{CB98D1D3-2F82-7506-2150-3607C26457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46" y="2348"/>
              <a:ext cx="1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4" name="Line 105">
              <a:extLst>
                <a:ext uri="{FF2B5EF4-FFF2-40B4-BE49-F238E27FC236}">
                  <a16:creationId xmlns:a16="http://schemas.microsoft.com/office/drawing/2014/main" id="{BFDF3567-921C-52D9-CBDB-26E0CEA38E7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52" y="1724"/>
              <a:ext cx="1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106">
            <a:extLst>
              <a:ext uri="{FF2B5EF4-FFF2-40B4-BE49-F238E27FC236}">
                <a16:creationId xmlns:a16="http://schemas.microsoft.com/office/drawing/2014/main" id="{B5E348EA-D843-9E80-7F3A-83D753F5FEB7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5267326"/>
            <a:ext cx="719138" cy="663575"/>
            <a:chOff x="2311" y="2354"/>
            <a:chExt cx="453" cy="418"/>
          </a:xfrm>
        </p:grpSpPr>
        <p:sp>
          <p:nvSpPr>
            <p:cNvPr id="44056" name="Oval 107">
              <a:extLst>
                <a:ext uri="{FF2B5EF4-FFF2-40B4-BE49-F238E27FC236}">
                  <a16:creationId xmlns:a16="http://schemas.microsoft.com/office/drawing/2014/main" id="{6DFFE418-1AA3-855B-E0F7-DEBD4CC76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412"/>
              <a:ext cx="315" cy="31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57" name="Line 108">
              <a:extLst>
                <a:ext uri="{FF2B5EF4-FFF2-40B4-BE49-F238E27FC236}">
                  <a16:creationId xmlns:a16="http://schemas.microsoft.com/office/drawing/2014/main" id="{BEDFD0C9-27C7-8143-0D9B-509AEC2CC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6" y="2354"/>
              <a:ext cx="0" cy="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8" name="Line 109">
              <a:extLst>
                <a:ext uri="{FF2B5EF4-FFF2-40B4-BE49-F238E27FC236}">
                  <a16:creationId xmlns:a16="http://schemas.microsoft.com/office/drawing/2014/main" id="{BF125FBD-67E4-81E0-C5AE-3093A4B22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1" y="257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4059" name="Group 110">
              <a:extLst>
                <a:ext uri="{FF2B5EF4-FFF2-40B4-BE49-F238E27FC236}">
                  <a16:creationId xmlns:a16="http://schemas.microsoft.com/office/drawing/2014/main" id="{2C90670E-03BB-44A7-4E4D-19DAF1385E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1" y="2522"/>
              <a:ext cx="310" cy="103"/>
              <a:chOff x="2391" y="2522"/>
              <a:chExt cx="310" cy="103"/>
            </a:xfrm>
          </p:grpSpPr>
          <p:sp>
            <p:nvSpPr>
              <p:cNvPr id="44071" name="Line 111">
                <a:extLst>
                  <a:ext uri="{FF2B5EF4-FFF2-40B4-BE49-F238E27FC236}">
                    <a16:creationId xmlns:a16="http://schemas.microsoft.com/office/drawing/2014/main" id="{BB0C1608-0C95-C878-63FC-CD407D976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1" y="2522"/>
                <a:ext cx="3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72" name="Line 112">
                <a:extLst>
                  <a:ext uri="{FF2B5EF4-FFF2-40B4-BE49-F238E27FC236}">
                    <a16:creationId xmlns:a16="http://schemas.microsoft.com/office/drawing/2014/main" id="{5C5147ED-C92E-D7C1-DC4B-8EE6CEB9E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2622"/>
                <a:ext cx="287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4060" name="Group 113">
              <a:extLst>
                <a:ext uri="{FF2B5EF4-FFF2-40B4-BE49-F238E27FC236}">
                  <a16:creationId xmlns:a16="http://schemas.microsoft.com/office/drawing/2014/main" id="{E184285A-66F9-96FE-5FDE-0350E0613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" y="2409"/>
              <a:ext cx="266" cy="311"/>
              <a:chOff x="2416" y="2409"/>
              <a:chExt cx="266" cy="311"/>
            </a:xfrm>
          </p:grpSpPr>
          <p:sp>
            <p:nvSpPr>
              <p:cNvPr id="44061" name="Line 114">
                <a:extLst>
                  <a:ext uri="{FF2B5EF4-FFF2-40B4-BE49-F238E27FC236}">
                    <a16:creationId xmlns:a16="http://schemas.microsoft.com/office/drawing/2014/main" id="{5A34A166-32C7-C893-66E3-850D5DA05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2" y="2409"/>
                <a:ext cx="113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2" name="Line 115">
                <a:extLst>
                  <a:ext uri="{FF2B5EF4-FFF2-40B4-BE49-F238E27FC236}">
                    <a16:creationId xmlns:a16="http://schemas.microsoft.com/office/drawing/2014/main" id="{95B52DAE-FF83-A106-D8A2-8E2074195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2420"/>
                <a:ext cx="104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3" name="Line 116">
                <a:extLst>
                  <a:ext uri="{FF2B5EF4-FFF2-40B4-BE49-F238E27FC236}">
                    <a16:creationId xmlns:a16="http://schemas.microsoft.com/office/drawing/2014/main" id="{4DBB6E15-DFB4-17B8-257A-CF284A97D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2438"/>
                <a:ext cx="86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4" name="Line 117">
                <a:extLst>
                  <a:ext uri="{FF2B5EF4-FFF2-40B4-BE49-F238E27FC236}">
                    <a16:creationId xmlns:a16="http://schemas.microsoft.com/office/drawing/2014/main" id="{B8B10AA2-D71A-BE68-17BF-4177AD8F8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" y="2470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5" name="Line 118">
                <a:extLst>
                  <a:ext uri="{FF2B5EF4-FFF2-40B4-BE49-F238E27FC236}">
                    <a16:creationId xmlns:a16="http://schemas.microsoft.com/office/drawing/2014/main" id="{6BE9AA17-2ED2-039C-B450-E0B19B696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4" y="2496"/>
                <a:ext cx="28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6" name="Line 119">
                <a:extLst>
                  <a:ext uri="{FF2B5EF4-FFF2-40B4-BE49-F238E27FC236}">
                    <a16:creationId xmlns:a16="http://schemas.microsoft.com/office/drawing/2014/main" id="{FBF2C0E5-F548-803A-D1EA-DBD7DF075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8" y="2632"/>
                <a:ext cx="74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7" name="Line 120">
                <a:extLst>
                  <a:ext uri="{FF2B5EF4-FFF2-40B4-BE49-F238E27FC236}">
                    <a16:creationId xmlns:a16="http://schemas.microsoft.com/office/drawing/2014/main" id="{0674C3BF-D2AC-6AE6-D2D8-99BDD9E88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2630"/>
                <a:ext cx="54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8" name="Line 121">
                <a:extLst>
                  <a:ext uri="{FF2B5EF4-FFF2-40B4-BE49-F238E27FC236}">
                    <a16:creationId xmlns:a16="http://schemas.microsoft.com/office/drawing/2014/main" id="{F1E8BEBF-3090-0986-D5C0-4EBD62C3C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2" y="2630"/>
                <a:ext cx="90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69" name="Line 122">
                <a:extLst>
                  <a:ext uri="{FF2B5EF4-FFF2-40B4-BE49-F238E27FC236}">
                    <a16:creationId xmlns:a16="http://schemas.microsoft.com/office/drawing/2014/main" id="{A2D9F8F6-5672-5FA6-FD6F-220FA3AFB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2" y="2634"/>
                <a:ext cx="84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70" name="Line 123">
                <a:extLst>
                  <a:ext uri="{FF2B5EF4-FFF2-40B4-BE49-F238E27FC236}">
                    <a16:creationId xmlns:a16="http://schemas.microsoft.com/office/drawing/2014/main" id="{05195AE9-7259-FE0D-74F8-A95DA2DC9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6" y="2632"/>
                <a:ext cx="22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Group 124">
            <a:extLst>
              <a:ext uri="{FF2B5EF4-FFF2-40B4-BE49-F238E27FC236}">
                <a16:creationId xmlns:a16="http://schemas.microsoft.com/office/drawing/2014/main" id="{2A446F94-495E-DD1D-78F0-D9807DABAC92}"/>
              </a:ext>
            </a:extLst>
          </p:cNvPr>
          <p:cNvGrpSpPr>
            <a:grpSpLocks/>
          </p:cNvGrpSpPr>
          <p:nvPr/>
        </p:nvGrpSpPr>
        <p:grpSpPr bwMode="auto">
          <a:xfrm>
            <a:off x="5619750" y="3971925"/>
            <a:ext cx="1588" cy="1004888"/>
            <a:chOff x="856" y="1722"/>
            <a:chExt cx="1" cy="633"/>
          </a:xfrm>
        </p:grpSpPr>
        <p:sp>
          <p:nvSpPr>
            <p:cNvPr id="44054" name="Line 125">
              <a:extLst>
                <a:ext uri="{FF2B5EF4-FFF2-40B4-BE49-F238E27FC236}">
                  <a16:creationId xmlns:a16="http://schemas.microsoft.com/office/drawing/2014/main" id="{9EB4FFB0-BFE6-C355-7FB8-383A4A9D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7" y="1722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55" name="Line 126">
              <a:extLst>
                <a:ext uri="{FF2B5EF4-FFF2-40B4-BE49-F238E27FC236}">
                  <a16:creationId xmlns:a16="http://schemas.microsoft.com/office/drawing/2014/main" id="{49FAA62A-6D93-2386-5E44-5698DE995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6" y="2278"/>
              <a:ext cx="0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489B6232-A545-0145-39D7-4C0EC0234C47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3622675"/>
            <a:ext cx="323850" cy="1665288"/>
            <a:chOff x="3334" y="1604"/>
            <a:chExt cx="204" cy="1049"/>
          </a:xfrm>
        </p:grpSpPr>
        <p:sp>
          <p:nvSpPr>
            <p:cNvPr id="44052" name="Text Box 128">
              <a:extLst>
                <a:ext uri="{FF2B5EF4-FFF2-40B4-BE49-F238E27FC236}">
                  <a16:creationId xmlns:a16="http://schemas.microsoft.com/office/drawing/2014/main" id="{4BBAB748-BCD8-A46B-C01C-F9E895C57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1604"/>
              <a:ext cx="2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A</a:t>
              </a:r>
            </a:p>
          </p:txBody>
        </p:sp>
        <p:sp>
          <p:nvSpPr>
            <p:cNvPr id="44053" name="Text Box 129">
              <a:extLst>
                <a:ext uri="{FF2B5EF4-FFF2-40B4-BE49-F238E27FC236}">
                  <a16:creationId xmlns:a16="http://schemas.microsoft.com/office/drawing/2014/main" id="{67D41DFA-10E9-08F9-F7A8-E015D77AE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2422"/>
              <a:ext cx="2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A</a:t>
              </a:r>
            </a:p>
          </p:txBody>
        </p:sp>
      </p:grpSp>
      <p:sp>
        <p:nvSpPr>
          <p:cNvPr id="167042" name="Text Box 130">
            <a:extLst>
              <a:ext uri="{FF2B5EF4-FFF2-40B4-BE49-F238E27FC236}">
                <a16:creationId xmlns:a16="http://schemas.microsoft.com/office/drawing/2014/main" id="{1FD62BDD-ACB0-CF78-72D1-28A339A9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4" y="4921251"/>
            <a:ext cx="566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b="1" i="1">
                <a:solidFill>
                  <a:srgbClr val="0000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A-A</a:t>
            </a:r>
          </a:p>
        </p:txBody>
      </p:sp>
      <p:sp>
        <p:nvSpPr>
          <p:cNvPr id="167043" name="Text Box 131">
            <a:extLst>
              <a:ext uri="{FF2B5EF4-FFF2-40B4-BE49-F238E27FC236}">
                <a16:creationId xmlns:a16="http://schemas.microsoft.com/office/drawing/2014/main" id="{F546DC30-0119-CCE0-6919-09D41EDE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9" y="4975226"/>
            <a:ext cx="534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b="1" i="1">
                <a:solidFill>
                  <a:srgbClr val="000000"/>
                </a:solidFill>
                <a:latin typeface="ISOCPEUR" panose="020B0604020202020204" pitchFamily="34" charset="0"/>
                <a:ea typeface="宋体" panose="02010600030101010101" pitchFamily="2" charset="-122"/>
              </a:rPr>
              <a:t>B-B</a:t>
            </a:r>
          </a:p>
        </p:txBody>
      </p:sp>
      <p:grpSp>
        <p:nvGrpSpPr>
          <p:cNvPr id="20" name="Group 132">
            <a:extLst>
              <a:ext uri="{FF2B5EF4-FFF2-40B4-BE49-F238E27FC236}">
                <a16:creationId xmlns:a16="http://schemas.microsoft.com/office/drawing/2014/main" id="{65759DAF-A6CC-6F01-25C5-EB29DCC0CBDA}"/>
              </a:ext>
            </a:extLst>
          </p:cNvPr>
          <p:cNvGrpSpPr>
            <a:grpSpLocks/>
          </p:cNvGrpSpPr>
          <p:nvPr/>
        </p:nvGrpSpPr>
        <p:grpSpPr bwMode="auto">
          <a:xfrm>
            <a:off x="5310189" y="3738563"/>
            <a:ext cx="307975" cy="1454150"/>
            <a:chOff x="4928" y="2447"/>
            <a:chExt cx="194" cy="916"/>
          </a:xfrm>
        </p:grpSpPr>
        <p:sp>
          <p:nvSpPr>
            <p:cNvPr id="44050" name="Text Box 133">
              <a:extLst>
                <a:ext uri="{FF2B5EF4-FFF2-40B4-BE49-F238E27FC236}">
                  <a16:creationId xmlns:a16="http://schemas.microsoft.com/office/drawing/2014/main" id="{55D3EA17-CD6A-9C35-FD3D-D4ADC3A07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" y="2447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B</a:t>
              </a:r>
            </a:p>
          </p:txBody>
        </p:sp>
        <p:sp>
          <p:nvSpPr>
            <p:cNvPr id="44051" name="Text Box 134">
              <a:extLst>
                <a:ext uri="{FF2B5EF4-FFF2-40B4-BE49-F238E27FC236}">
                  <a16:creationId xmlns:a16="http://schemas.microsoft.com/office/drawing/2014/main" id="{B1AF10E4-A184-36D7-714D-77DC84148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8" y="3132"/>
              <a:ext cx="1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b="1" i="1">
                  <a:solidFill>
                    <a:srgbClr val="000000"/>
                  </a:solidFill>
                  <a:latin typeface="ISOCPEUR" panose="020B0604020202020204" pitchFamily="34" charset="0"/>
                </a:rPr>
                <a:t>B</a:t>
              </a:r>
            </a:p>
          </p:txBody>
        </p:sp>
      </p:grpSp>
      <p:graphicFrame>
        <p:nvGraphicFramePr>
          <p:cNvPr id="44049" name="Object 135">
            <a:extLst>
              <a:ext uri="{FF2B5EF4-FFF2-40B4-BE49-F238E27FC236}">
                <a16:creationId xmlns:a16="http://schemas.microsoft.com/office/drawing/2014/main" id="{6D3734B6-4A5D-0336-689F-259DB64535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3975" y="333376"/>
          <a:ext cx="4535488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9020175" imgH="4972050" progId="AutoCAD.Drawing.16">
                  <p:embed/>
                </p:oleObj>
              </mc:Choice>
              <mc:Fallback>
                <p:oleObj name="AutoCAD Drawing" r:id="rId2" imgW="9020175" imgH="4972050" progId="AutoCAD.Drawing.16">
                  <p:embed/>
                  <p:pic>
                    <p:nvPicPr>
                      <p:cNvPr id="44049" name="Object 135">
                        <a:extLst>
                          <a:ext uri="{FF2B5EF4-FFF2-40B4-BE49-F238E27FC236}">
                            <a16:creationId xmlns:a16="http://schemas.microsoft.com/office/drawing/2014/main" id="{6D3734B6-4A5D-0336-689F-259DB64535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11" t="14751" r="26347" b="16284"/>
                      <a:stretch>
                        <a:fillRect/>
                      </a:stretch>
                    </p:blipFill>
                    <p:spPr bwMode="auto">
                      <a:xfrm>
                        <a:off x="3863975" y="333376"/>
                        <a:ext cx="4535488" cy="316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42" grpId="0" autoUpdateAnimBg="0"/>
      <p:bldP spid="16704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CFBE5267-9B68-3F0A-EC43-B4E39E78D8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画在视图之内的断面图称为重合断面图 。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3C3933BA-CE55-5CB7-0A8A-CE5BBB44E45F}"/>
              </a:ext>
            </a:extLst>
          </p:cNvPr>
          <p:cNvGrpSpPr>
            <a:grpSpLocks/>
          </p:cNvGrpSpPr>
          <p:nvPr/>
        </p:nvGrpSpPr>
        <p:grpSpPr bwMode="auto">
          <a:xfrm>
            <a:off x="2855914" y="2133600"/>
            <a:ext cx="6550025" cy="3886200"/>
            <a:chOff x="1296" y="2112"/>
            <a:chExt cx="3600" cy="1701"/>
          </a:xfrm>
        </p:grpSpPr>
        <p:grpSp>
          <p:nvGrpSpPr>
            <p:cNvPr id="45060" name="Group 5">
              <a:extLst>
                <a:ext uri="{FF2B5EF4-FFF2-40B4-BE49-F238E27FC236}">
                  <a16:creationId xmlns:a16="http://schemas.microsoft.com/office/drawing/2014/main" id="{EF6667F2-B39C-4DCA-F030-E8FE176231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2112"/>
              <a:ext cx="3600" cy="1701"/>
              <a:chOff x="1296" y="2112"/>
              <a:chExt cx="3600" cy="1701"/>
            </a:xfrm>
          </p:grpSpPr>
          <p:pic>
            <p:nvPicPr>
              <p:cNvPr id="45065" name="Picture 6" descr="7_37">
                <a:extLst>
                  <a:ext uri="{FF2B5EF4-FFF2-40B4-BE49-F238E27FC236}">
                    <a16:creationId xmlns:a16="http://schemas.microsoft.com/office/drawing/2014/main" id="{659C9166-97F8-23B3-33EB-F36A6D5A0B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112"/>
                <a:ext cx="3600" cy="1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6" name="Line 7">
                <a:extLst>
                  <a:ext uri="{FF2B5EF4-FFF2-40B4-BE49-F238E27FC236}">
                    <a16:creationId xmlns:a16="http://schemas.microsoft.com/office/drawing/2014/main" id="{32BC91CE-A6E1-A6E5-DFC9-817D4DFD6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4" y="264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67" name="Line 8">
                <a:extLst>
                  <a:ext uri="{FF2B5EF4-FFF2-40B4-BE49-F238E27FC236}">
                    <a16:creationId xmlns:a16="http://schemas.microsoft.com/office/drawing/2014/main" id="{963507D4-469B-4E67-BADE-674C0FBD0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7" y="273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68" name="Arc 9">
                <a:extLst>
                  <a:ext uri="{FF2B5EF4-FFF2-40B4-BE49-F238E27FC236}">
                    <a16:creationId xmlns:a16="http://schemas.microsoft.com/office/drawing/2014/main" id="{25A6E487-547A-A9CE-91BD-FF7B6B90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2637"/>
                <a:ext cx="96" cy="96"/>
              </a:xfrm>
              <a:custGeom>
                <a:avLst/>
                <a:gdLst>
                  <a:gd name="T0" fmla="*/ 0 w 21600"/>
                  <a:gd name="T1" fmla="*/ 0 h 21544"/>
                  <a:gd name="T2" fmla="*/ 0 w 21600"/>
                  <a:gd name="T3" fmla="*/ 0 h 21544"/>
                  <a:gd name="T4" fmla="*/ 0 w 21600"/>
                  <a:gd name="T5" fmla="*/ 0 h 2154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44"/>
                  <a:gd name="T11" fmla="*/ 21600 w 21600"/>
                  <a:gd name="T12" fmla="*/ 21544 h 21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44" fill="none" extrusionOk="0">
                    <a:moveTo>
                      <a:pt x="1557" y="0"/>
                    </a:moveTo>
                    <a:cubicBezTo>
                      <a:pt x="12853" y="817"/>
                      <a:pt x="21600" y="10219"/>
                      <a:pt x="21600" y="21544"/>
                    </a:cubicBezTo>
                  </a:path>
                  <a:path w="21600" h="21544" stroke="0" extrusionOk="0">
                    <a:moveTo>
                      <a:pt x="1557" y="0"/>
                    </a:moveTo>
                    <a:cubicBezTo>
                      <a:pt x="12853" y="817"/>
                      <a:pt x="21600" y="10219"/>
                      <a:pt x="21600" y="21544"/>
                    </a:cubicBezTo>
                    <a:lnTo>
                      <a:pt x="0" y="21544"/>
                    </a:lnTo>
                    <a:lnTo>
                      <a:pt x="1557" y="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69" name="Arc 10">
                <a:extLst>
                  <a:ext uri="{FF2B5EF4-FFF2-40B4-BE49-F238E27FC236}">
                    <a16:creationId xmlns:a16="http://schemas.microsoft.com/office/drawing/2014/main" id="{44C58BB7-49A6-24A2-3705-CAE942E6B8B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2037" y="3120"/>
                <a:ext cx="166" cy="102"/>
              </a:xfrm>
              <a:custGeom>
                <a:avLst/>
                <a:gdLst>
                  <a:gd name="T0" fmla="*/ 0 w 24854"/>
                  <a:gd name="T1" fmla="*/ 0 h 21600"/>
                  <a:gd name="T2" fmla="*/ 0 w 24854"/>
                  <a:gd name="T3" fmla="*/ 0 h 21600"/>
                  <a:gd name="T4" fmla="*/ 0 w 2485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4854"/>
                  <a:gd name="T10" fmla="*/ 0 h 21600"/>
                  <a:gd name="T11" fmla="*/ 24854 w 2485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54" h="21600" fill="none" extrusionOk="0">
                    <a:moveTo>
                      <a:pt x="0" y="246"/>
                    </a:moveTo>
                    <a:cubicBezTo>
                      <a:pt x="1076" y="82"/>
                      <a:pt x="2164" y="-1"/>
                      <a:pt x="3254" y="0"/>
                    </a:cubicBezTo>
                    <a:cubicBezTo>
                      <a:pt x="15183" y="0"/>
                      <a:pt x="24854" y="9670"/>
                      <a:pt x="24854" y="21600"/>
                    </a:cubicBezTo>
                  </a:path>
                  <a:path w="24854" h="21600" stroke="0" extrusionOk="0">
                    <a:moveTo>
                      <a:pt x="0" y="246"/>
                    </a:moveTo>
                    <a:cubicBezTo>
                      <a:pt x="1076" y="82"/>
                      <a:pt x="2164" y="-1"/>
                      <a:pt x="3254" y="0"/>
                    </a:cubicBezTo>
                    <a:cubicBezTo>
                      <a:pt x="15183" y="0"/>
                      <a:pt x="24854" y="9670"/>
                      <a:pt x="24854" y="21600"/>
                    </a:cubicBezTo>
                    <a:lnTo>
                      <a:pt x="3254" y="21600"/>
                    </a:lnTo>
                    <a:lnTo>
                      <a:pt x="0" y="246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70" name="Arc 11">
                <a:extLst>
                  <a:ext uri="{FF2B5EF4-FFF2-40B4-BE49-F238E27FC236}">
                    <a16:creationId xmlns:a16="http://schemas.microsoft.com/office/drawing/2014/main" id="{1620F8E8-88F7-14D0-A6AC-DC7FCC734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3" y="3231"/>
                <a:ext cx="144" cy="136"/>
              </a:xfrm>
              <a:custGeom>
                <a:avLst/>
                <a:gdLst>
                  <a:gd name="T0" fmla="*/ 0 w 21600"/>
                  <a:gd name="T1" fmla="*/ 0 h 20401"/>
                  <a:gd name="T2" fmla="*/ 0 w 21600"/>
                  <a:gd name="T3" fmla="*/ 0 h 20401"/>
                  <a:gd name="T4" fmla="*/ 0 w 21600"/>
                  <a:gd name="T5" fmla="*/ 0 h 2040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401"/>
                  <a:gd name="T11" fmla="*/ 21600 w 21600"/>
                  <a:gd name="T12" fmla="*/ 20401 h 204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401" fill="none" extrusionOk="0">
                    <a:moveTo>
                      <a:pt x="7096" y="-1"/>
                    </a:moveTo>
                    <a:cubicBezTo>
                      <a:pt x="15779" y="3020"/>
                      <a:pt x="21600" y="11206"/>
                      <a:pt x="21600" y="20401"/>
                    </a:cubicBezTo>
                  </a:path>
                  <a:path w="21600" h="20401" stroke="0" extrusionOk="0">
                    <a:moveTo>
                      <a:pt x="7096" y="-1"/>
                    </a:moveTo>
                    <a:cubicBezTo>
                      <a:pt x="15779" y="3020"/>
                      <a:pt x="21600" y="11206"/>
                      <a:pt x="21600" y="20401"/>
                    </a:cubicBezTo>
                    <a:lnTo>
                      <a:pt x="0" y="20401"/>
                    </a:lnTo>
                    <a:lnTo>
                      <a:pt x="7096" y="-1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5061" name="Group 12">
              <a:extLst>
                <a:ext uri="{FF2B5EF4-FFF2-40B4-BE49-F238E27FC236}">
                  <a16:creationId xmlns:a16="http://schemas.microsoft.com/office/drawing/2014/main" id="{CFC6F315-9A2D-32D9-5F88-232BA5253C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631"/>
              <a:ext cx="1584" cy="744"/>
              <a:chOff x="1392" y="2631"/>
              <a:chExt cx="1584" cy="744"/>
            </a:xfrm>
          </p:grpSpPr>
          <p:sp>
            <p:nvSpPr>
              <p:cNvPr id="45062" name="Line 13">
                <a:extLst>
                  <a:ext uri="{FF2B5EF4-FFF2-40B4-BE49-F238E27FC236}">
                    <a16:creationId xmlns:a16="http://schemas.microsoft.com/office/drawing/2014/main" id="{C4E7649F-26A9-6F8E-E49B-729E22777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2631"/>
                <a:ext cx="1488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63" name="Line 14">
                <a:extLst>
                  <a:ext uri="{FF2B5EF4-FFF2-40B4-BE49-F238E27FC236}">
                    <a16:creationId xmlns:a16="http://schemas.microsoft.com/office/drawing/2014/main" id="{BCB32DD4-551F-AE34-BA0A-B8CD4684C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228"/>
                <a:ext cx="1584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45064" name="Line 15">
                <a:extLst>
                  <a:ext uri="{FF2B5EF4-FFF2-40B4-BE49-F238E27FC236}">
                    <a16:creationId xmlns:a16="http://schemas.microsoft.com/office/drawing/2014/main" id="{0AAAAA4E-CB32-D1DB-F075-3836134CA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3375"/>
                <a:ext cx="1488" cy="0"/>
              </a:xfrm>
              <a:prstGeom prst="line">
                <a:avLst/>
              </a:prstGeom>
              <a:noFill/>
              <a:ln w="349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  <p:sp>
        <p:nvSpPr>
          <p:cNvPr id="48130" name="Rectangle 2">
            <a:extLst>
              <a:ext uri="{FF2B5EF4-FFF2-40B4-BE49-F238E27FC236}">
                <a16:creationId xmlns:a16="http://schemas.microsoft.com/office/drawing/2014/main" id="{221AA9DA-EC3E-C598-59F7-74D37CD3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52" y="399118"/>
            <a:ext cx="7086600" cy="7016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6.3.3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重合断面图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CA638B5E-C3D1-C26D-764F-C1D2E680153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640014" y="2062164"/>
            <a:ext cx="7158037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（1）细实线绘制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（2）当视图的轮廓线与重合断面的轮廓线重叠时，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视图的轮廓线不得间断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（3）标注   对称的重合断面不必标注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不对称的重合断面应标出剖切符号及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        箭头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>
            <a:extLst>
              <a:ext uri="{FF2B5EF4-FFF2-40B4-BE49-F238E27FC236}">
                <a16:creationId xmlns:a16="http://schemas.microsoft.com/office/drawing/2014/main" id="{512571F4-F838-4977-2393-2C0D7B7AE0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1828800"/>
          <a:ext cx="3179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2" imgW="3000000" imgH="3809524" progId="Paint.Picture">
                  <p:embed/>
                </p:oleObj>
              </mc:Choice>
              <mc:Fallback>
                <p:oleObj name="位图图像" r:id="rId2" imgW="3000000" imgH="3809524" progId="Paint.Picture">
                  <p:embed/>
                  <p:pic>
                    <p:nvPicPr>
                      <p:cNvPr id="47106" name="Object 2">
                        <a:extLst>
                          <a:ext uri="{FF2B5EF4-FFF2-40B4-BE49-F238E27FC236}">
                            <a16:creationId xmlns:a16="http://schemas.microsoft.com/office/drawing/2014/main" id="{512571F4-F838-4977-2393-2C0D7B7AE0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828800"/>
                        <a:ext cx="3179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>
            <a:extLst>
              <a:ext uri="{FF2B5EF4-FFF2-40B4-BE49-F238E27FC236}">
                <a16:creationId xmlns:a16="http://schemas.microsoft.com/office/drawing/2014/main" id="{886EF63C-D8C4-56A7-5BE0-625F39F8C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765175"/>
            <a:ext cx="3124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kumimoji="1" lang="zh-CN" altLang="en-US" sz="2400">
                <a:latin typeface="楷体_GB2312" pitchFamily="49" charset="-122"/>
                <a:ea typeface="楷体_GB2312" pitchFamily="49" charset="-122"/>
              </a:rPr>
              <a:t>　</a:t>
            </a: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</a:rPr>
              <a:t>对称的重合断面，可省略全部标注。</a:t>
            </a: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1C43BD0C-1843-850C-7F9E-DBDD34B295D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828800"/>
            <a:ext cx="4343400" cy="4114800"/>
            <a:chOff x="2256" y="1008"/>
            <a:chExt cx="2736" cy="2592"/>
          </a:xfrm>
        </p:grpSpPr>
        <p:sp>
          <p:nvSpPr>
            <p:cNvPr id="47109" name="Rectangle 5">
              <a:extLst>
                <a:ext uri="{FF2B5EF4-FFF2-40B4-BE49-F238E27FC236}">
                  <a16:creationId xmlns:a16="http://schemas.microsoft.com/office/drawing/2014/main" id="{0B93129B-EB9E-1319-52C6-CF042461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008"/>
              <a:ext cx="2736" cy="2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110" name="Line 6">
              <a:extLst>
                <a:ext uri="{FF2B5EF4-FFF2-40B4-BE49-F238E27FC236}">
                  <a16:creationId xmlns:a16="http://schemas.microsoft.com/office/drawing/2014/main" id="{10785B2F-7E05-3429-A2C9-EF7B13271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352"/>
              <a:ext cx="153" cy="41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11" name="Group 7">
              <a:extLst>
                <a:ext uri="{FF2B5EF4-FFF2-40B4-BE49-F238E27FC236}">
                  <a16:creationId xmlns:a16="http://schemas.microsoft.com/office/drawing/2014/main" id="{2AAF1A57-3E91-1403-5F80-08675489C8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056"/>
              <a:ext cx="2012" cy="1249"/>
              <a:chOff x="3648" y="1632"/>
              <a:chExt cx="1148" cy="673"/>
            </a:xfrm>
          </p:grpSpPr>
          <p:grpSp>
            <p:nvGrpSpPr>
              <p:cNvPr id="47113" name="Group 8">
                <a:extLst>
                  <a:ext uri="{FF2B5EF4-FFF2-40B4-BE49-F238E27FC236}">
                    <a16:creationId xmlns:a16="http://schemas.microsoft.com/office/drawing/2014/main" id="{378C536C-DB53-B355-83FA-A05E009A88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1632"/>
                <a:ext cx="0" cy="673"/>
                <a:chOff x="2013" y="1902"/>
                <a:chExt cx="0" cy="673"/>
              </a:xfrm>
            </p:grpSpPr>
            <p:sp>
              <p:nvSpPr>
                <p:cNvPr id="47145" name="Line 9">
                  <a:extLst>
                    <a:ext uri="{FF2B5EF4-FFF2-40B4-BE49-F238E27FC236}">
                      <a16:creationId xmlns:a16="http://schemas.microsoft.com/office/drawing/2014/main" id="{49FCF107-621F-2E97-B3DF-BC4FBC44E1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3" y="1902"/>
                  <a:ext cx="0" cy="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146" name="Line 10">
                  <a:extLst>
                    <a:ext uri="{FF2B5EF4-FFF2-40B4-BE49-F238E27FC236}">
                      <a16:creationId xmlns:a16="http://schemas.microsoft.com/office/drawing/2014/main" id="{EFB01ECE-3A87-A715-A3D0-9EA76F915F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3" y="2487"/>
                  <a:ext cx="0" cy="8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114" name="Group 11">
                <a:extLst>
                  <a:ext uri="{FF2B5EF4-FFF2-40B4-BE49-F238E27FC236}">
                    <a16:creationId xmlns:a16="http://schemas.microsoft.com/office/drawing/2014/main" id="{02774FD6-C2F1-A0CB-BA9B-1B8DA47894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" y="1632"/>
                <a:ext cx="1148" cy="668"/>
                <a:chOff x="3646" y="1648"/>
                <a:chExt cx="1148" cy="668"/>
              </a:xfrm>
            </p:grpSpPr>
            <p:grpSp>
              <p:nvGrpSpPr>
                <p:cNvPr id="47115" name="Group 12">
                  <a:extLst>
                    <a:ext uri="{FF2B5EF4-FFF2-40B4-BE49-F238E27FC236}">
                      <a16:creationId xmlns:a16="http://schemas.microsoft.com/office/drawing/2014/main" id="{FD011DA9-06F0-3EE6-5DD7-655843B94B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4" y="1820"/>
                  <a:ext cx="339" cy="338"/>
                  <a:chOff x="2907" y="2076"/>
                  <a:chExt cx="339" cy="338"/>
                </a:xfrm>
              </p:grpSpPr>
              <p:sp>
                <p:nvSpPr>
                  <p:cNvPr id="47137" name="Freeform 13">
                    <a:extLst>
                      <a:ext uri="{FF2B5EF4-FFF2-40B4-BE49-F238E27FC236}">
                        <a16:creationId xmlns:a16="http://schemas.microsoft.com/office/drawing/2014/main" id="{A8E08458-5E95-EE9A-FDB8-6021BD580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7" y="2078"/>
                    <a:ext cx="336" cy="336"/>
                  </a:xfrm>
                  <a:custGeom>
                    <a:avLst/>
                    <a:gdLst>
                      <a:gd name="T0" fmla="*/ 0 w 336"/>
                      <a:gd name="T1" fmla="*/ 0 h 336"/>
                      <a:gd name="T2" fmla="*/ 0 w 336"/>
                      <a:gd name="T3" fmla="*/ 336 h 336"/>
                      <a:gd name="T4" fmla="*/ 336 w 336"/>
                      <a:gd name="T5" fmla="*/ 336 h 336"/>
                      <a:gd name="T6" fmla="*/ 0 60000 65536"/>
                      <a:gd name="T7" fmla="*/ 0 60000 65536"/>
                      <a:gd name="T8" fmla="*/ 0 60000 65536"/>
                      <a:gd name="T9" fmla="*/ 0 w 336"/>
                      <a:gd name="T10" fmla="*/ 0 h 336"/>
                      <a:gd name="T11" fmla="*/ 336 w 336"/>
                      <a:gd name="T12" fmla="*/ 336 h 3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6" h="336">
                        <a:moveTo>
                          <a:pt x="0" y="0"/>
                        </a:moveTo>
                        <a:lnTo>
                          <a:pt x="0" y="336"/>
                        </a:lnTo>
                        <a:lnTo>
                          <a:pt x="336" y="33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38" name="Arc 14">
                    <a:extLst>
                      <a:ext uri="{FF2B5EF4-FFF2-40B4-BE49-F238E27FC236}">
                        <a16:creationId xmlns:a16="http://schemas.microsoft.com/office/drawing/2014/main" id="{3F521F45-DEC1-5DBF-E847-1CB7DCD8CED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920" y="2076"/>
                    <a:ext cx="82" cy="7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39" name="Arc 15">
                    <a:extLst>
                      <a:ext uri="{FF2B5EF4-FFF2-40B4-BE49-F238E27FC236}">
                        <a16:creationId xmlns:a16="http://schemas.microsoft.com/office/drawing/2014/main" id="{B5451223-7D31-F102-7D45-6BAD1FD1AEB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166" y="2318"/>
                    <a:ext cx="80" cy="8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0" name="Arc 16">
                    <a:extLst>
                      <a:ext uri="{FF2B5EF4-FFF2-40B4-BE49-F238E27FC236}">
                        <a16:creationId xmlns:a16="http://schemas.microsoft.com/office/drawing/2014/main" id="{232BA531-7438-973D-86F0-53C5A95A14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003" y="2271"/>
                    <a:ext cx="51" cy="47"/>
                  </a:xfrm>
                  <a:custGeom>
                    <a:avLst/>
                    <a:gdLst>
                      <a:gd name="T0" fmla="*/ 0 w 22829"/>
                      <a:gd name="T1" fmla="*/ 0 h 21600"/>
                      <a:gd name="T2" fmla="*/ 0 w 22829"/>
                      <a:gd name="T3" fmla="*/ 0 h 21600"/>
                      <a:gd name="T4" fmla="*/ 0 w 228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2829"/>
                      <a:gd name="T10" fmla="*/ 0 h 21600"/>
                      <a:gd name="T11" fmla="*/ 22829 w 228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829" h="21600" fill="none" extrusionOk="0">
                        <a:moveTo>
                          <a:pt x="0" y="40"/>
                        </a:moveTo>
                        <a:cubicBezTo>
                          <a:pt x="437" y="13"/>
                          <a:pt x="875" y="-1"/>
                          <a:pt x="1314" y="0"/>
                        </a:cubicBezTo>
                        <a:cubicBezTo>
                          <a:pt x="12500" y="0"/>
                          <a:pt x="21836" y="8541"/>
                          <a:pt x="22828" y="19684"/>
                        </a:cubicBezTo>
                      </a:path>
                      <a:path w="22829" h="21600" stroke="0" extrusionOk="0">
                        <a:moveTo>
                          <a:pt x="0" y="40"/>
                        </a:moveTo>
                        <a:cubicBezTo>
                          <a:pt x="437" y="13"/>
                          <a:pt x="875" y="-1"/>
                          <a:pt x="1314" y="0"/>
                        </a:cubicBezTo>
                        <a:cubicBezTo>
                          <a:pt x="12500" y="0"/>
                          <a:pt x="21836" y="8541"/>
                          <a:pt x="22828" y="19684"/>
                        </a:cubicBezTo>
                        <a:lnTo>
                          <a:pt x="1314" y="2160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1" name="Line 17">
                    <a:extLst>
                      <a:ext uri="{FF2B5EF4-FFF2-40B4-BE49-F238E27FC236}">
                        <a16:creationId xmlns:a16="http://schemas.microsoft.com/office/drawing/2014/main" id="{7BD034B4-19E6-2303-BDC0-F6DC12D9AF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03" y="2153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2" name="Line 18">
                    <a:extLst>
                      <a:ext uri="{FF2B5EF4-FFF2-40B4-BE49-F238E27FC236}">
                        <a16:creationId xmlns:a16="http://schemas.microsoft.com/office/drawing/2014/main" id="{9B7E9F14-0819-B4D1-DFAC-157D29A520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51" y="2318"/>
                    <a:ext cx="11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3" name="Line 19">
                    <a:extLst>
                      <a:ext uri="{FF2B5EF4-FFF2-40B4-BE49-F238E27FC236}">
                        <a16:creationId xmlns:a16="http://schemas.microsoft.com/office/drawing/2014/main" id="{AB259550-4AB6-46D0-252B-6D015041E8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08" y="2077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7144" name="Line 20">
                    <a:extLst>
                      <a:ext uri="{FF2B5EF4-FFF2-40B4-BE49-F238E27FC236}">
                        <a16:creationId xmlns:a16="http://schemas.microsoft.com/office/drawing/2014/main" id="{F374104B-0856-8F29-B83C-44914BBA92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45" y="2398"/>
                    <a:ext cx="0" cy="1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7116" name="Group 21">
                  <a:extLst>
                    <a:ext uri="{FF2B5EF4-FFF2-40B4-BE49-F238E27FC236}">
                      <a16:creationId xmlns:a16="http://schemas.microsoft.com/office/drawing/2014/main" id="{1F491EEA-2A27-473B-3AEF-50F39B5D38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46" y="1648"/>
                  <a:ext cx="1148" cy="668"/>
                  <a:chOff x="3646" y="1648"/>
                  <a:chExt cx="1148" cy="668"/>
                </a:xfrm>
              </p:grpSpPr>
              <p:grpSp>
                <p:nvGrpSpPr>
                  <p:cNvPr id="47117" name="Group 22">
                    <a:extLst>
                      <a:ext uri="{FF2B5EF4-FFF2-40B4-BE49-F238E27FC236}">
                        <a16:creationId xmlns:a16="http://schemas.microsoft.com/office/drawing/2014/main" id="{630B88D9-2296-4CD2-FA33-099B515F3C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6" y="1818"/>
                    <a:ext cx="1148" cy="340"/>
                    <a:chOff x="1623" y="2074"/>
                    <a:chExt cx="1148" cy="340"/>
                  </a:xfrm>
                </p:grpSpPr>
                <p:sp>
                  <p:nvSpPr>
                    <p:cNvPr id="47132" name="Line 23">
                      <a:extLst>
                        <a:ext uri="{FF2B5EF4-FFF2-40B4-BE49-F238E27FC236}">
                          <a16:creationId xmlns:a16="http://schemas.microsoft.com/office/drawing/2014/main" id="{F2FB6B86-3C50-4C2A-4283-0F39992925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3" y="2074"/>
                      <a:ext cx="1146" cy="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33" name="Line 24">
                      <a:extLst>
                        <a:ext uri="{FF2B5EF4-FFF2-40B4-BE49-F238E27FC236}">
                          <a16:creationId xmlns:a16="http://schemas.microsoft.com/office/drawing/2014/main" id="{35B303F9-082D-181E-1176-DBD90C92E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9" y="2320"/>
                      <a:ext cx="112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34" name="Line 25">
                      <a:extLst>
                        <a:ext uri="{FF2B5EF4-FFF2-40B4-BE49-F238E27FC236}">
                          <a16:creationId xmlns:a16="http://schemas.microsoft.com/office/drawing/2014/main" id="{4E2942ED-438E-D562-CE77-603A131543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5" y="2414"/>
                      <a:ext cx="1098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35" name="Freeform 26">
                      <a:extLst>
                        <a:ext uri="{FF2B5EF4-FFF2-40B4-BE49-F238E27FC236}">
                          <a16:creationId xmlns:a16="http://schemas.microsoft.com/office/drawing/2014/main" id="{BA3CA1A8-E1F7-CF34-FFFB-58BCF51E89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23" y="2078"/>
                      <a:ext cx="39" cy="336"/>
                    </a:xfrm>
                    <a:custGeom>
                      <a:avLst/>
                      <a:gdLst>
                        <a:gd name="T0" fmla="*/ 2 w 39"/>
                        <a:gd name="T1" fmla="*/ 0 h 336"/>
                        <a:gd name="T2" fmla="*/ 5 w 39"/>
                        <a:gd name="T3" fmla="*/ 12 h 336"/>
                        <a:gd name="T4" fmla="*/ 11 w 39"/>
                        <a:gd name="T5" fmla="*/ 35 h 336"/>
                        <a:gd name="T6" fmla="*/ 2 w 39"/>
                        <a:gd name="T7" fmla="*/ 54 h 336"/>
                        <a:gd name="T8" fmla="*/ 2 w 39"/>
                        <a:gd name="T9" fmla="*/ 101 h 336"/>
                        <a:gd name="T10" fmla="*/ 15 w 39"/>
                        <a:gd name="T11" fmla="*/ 134 h 336"/>
                        <a:gd name="T12" fmla="*/ 20 w 39"/>
                        <a:gd name="T13" fmla="*/ 153 h 336"/>
                        <a:gd name="T14" fmla="*/ 27 w 39"/>
                        <a:gd name="T15" fmla="*/ 183 h 336"/>
                        <a:gd name="T16" fmla="*/ 39 w 39"/>
                        <a:gd name="T17" fmla="*/ 206 h 336"/>
                        <a:gd name="T18" fmla="*/ 26 w 39"/>
                        <a:gd name="T19" fmla="*/ 264 h 336"/>
                        <a:gd name="T20" fmla="*/ 18 w 39"/>
                        <a:gd name="T21" fmla="*/ 300 h 336"/>
                        <a:gd name="T22" fmla="*/ 17 w 39"/>
                        <a:gd name="T23" fmla="*/ 336 h 3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9"/>
                        <a:gd name="T37" fmla="*/ 0 h 336"/>
                        <a:gd name="T38" fmla="*/ 39 w 39"/>
                        <a:gd name="T39" fmla="*/ 336 h 3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9" h="336">
                          <a:moveTo>
                            <a:pt x="2" y="0"/>
                          </a:moveTo>
                          <a:cubicBezTo>
                            <a:pt x="3" y="3"/>
                            <a:pt x="4" y="6"/>
                            <a:pt x="5" y="12"/>
                          </a:cubicBezTo>
                          <a:cubicBezTo>
                            <a:pt x="6" y="18"/>
                            <a:pt x="12" y="28"/>
                            <a:pt x="11" y="35"/>
                          </a:cubicBezTo>
                          <a:cubicBezTo>
                            <a:pt x="10" y="42"/>
                            <a:pt x="4" y="43"/>
                            <a:pt x="2" y="54"/>
                          </a:cubicBezTo>
                          <a:cubicBezTo>
                            <a:pt x="0" y="65"/>
                            <a:pt x="0" y="88"/>
                            <a:pt x="2" y="101"/>
                          </a:cubicBezTo>
                          <a:cubicBezTo>
                            <a:pt x="4" y="114"/>
                            <a:pt x="12" y="125"/>
                            <a:pt x="15" y="134"/>
                          </a:cubicBezTo>
                          <a:cubicBezTo>
                            <a:pt x="18" y="143"/>
                            <a:pt x="18" y="145"/>
                            <a:pt x="20" y="153"/>
                          </a:cubicBezTo>
                          <a:cubicBezTo>
                            <a:pt x="22" y="161"/>
                            <a:pt x="24" y="174"/>
                            <a:pt x="27" y="183"/>
                          </a:cubicBezTo>
                          <a:cubicBezTo>
                            <a:pt x="30" y="192"/>
                            <a:pt x="39" y="193"/>
                            <a:pt x="39" y="206"/>
                          </a:cubicBezTo>
                          <a:cubicBezTo>
                            <a:pt x="39" y="219"/>
                            <a:pt x="30" y="248"/>
                            <a:pt x="26" y="264"/>
                          </a:cubicBezTo>
                          <a:cubicBezTo>
                            <a:pt x="22" y="280"/>
                            <a:pt x="20" y="288"/>
                            <a:pt x="18" y="300"/>
                          </a:cubicBezTo>
                          <a:cubicBezTo>
                            <a:pt x="16" y="312"/>
                            <a:pt x="16" y="324"/>
                            <a:pt x="17" y="33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36" name="Freeform 27">
                      <a:extLst>
                        <a:ext uri="{FF2B5EF4-FFF2-40B4-BE49-F238E27FC236}">
                          <a16:creationId xmlns:a16="http://schemas.microsoft.com/office/drawing/2014/main" id="{713A36C5-AA06-76EA-9779-7CF9F96ABF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29" y="2078"/>
                      <a:ext cx="42" cy="336"/>
                    </a:xfrm>
                    <a:custGeom>
                      <a:avLst/>
                      <a:gdLst>
                        <a:gd name="T0" fmla="*/ 36 w 42"/>
                        <a:gd name="T1" fmla="*/ 0 h 336"/>
                        <a:gd name="T2" fmla="*/ 34 w 42"/>
                        <a:gd name="T3" fmla="*/ 14 h 336"/>
                        <a:gd name="T4" fmla="*/ 28 w 42"/>
                        <a:gd name="T5" fmla="*/ 35 h 336"/>
                        <a:gd name="T6" fmla="*/ 25 w 42"/>
                        <a:gd name="T7" fmla="*/ 54 h 336"/>
                        <a:gd name="T8" fmla="*/ 33 w 42"/>
                        <a:gd name="T9" fmla="*/ 87 h 336"/>
                        <a:gd name="T10" fmla="*/ 31 w 42"/>
                        <a:gd name="T11" fmla="*/ 108 h 336"/>
                        <a:gd name="T12" fmla="*/ 21 w 42"/>
                        <a:gd name="T13" fmla="*/ 128 h 336"/>
                        <a:gd name="T14" fmla="*/ 28 w 42"/>
                        <a:gd name="T15" fmla="*/ 164 h 336"/>
                        <a:gd name="T16" fmla="*/ 40 w 42"/>
                        <a:gd name="T17" fmla="*/ 197 h 336"/>
                        <a:gd name="T18" fmla="*/ 37 w 42"/>
                        <a:gd name="T19" fmla="*/ 252 h 336"/>
                        <a:gd name="T20" fmla="*/ 18 w 42"/>
                        <a:gd name="T21" fmla="*/ 269 h 336"/>
                        <a:gd name="T22" fmla="*/ 0 w 42"/>
                        <a:gd name="T23" fmla="*/ 336 h 3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2"/>
                        <a:gd name="T37" fmla="*/ 0 h 336"/>
                        <a:gd name="T38" fmla="*/ 42 w 42"/>
                        <a:gd name="T39" fmla="*/ 336 h 3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2" h="336">
                          <a:moveTo>
                            <a:pt x="36" y="0"/>
                          </a:moveTo>
                          <a:cubicBezTo>
                            <a:pt x="35" y="4"/>
                            <a:pt x="35" y="8"/>
                            <a:pt x="34" y="14"/>
                          </a:cubicBezTo>
                          <a:cubicBezTo>
                            <a:pt x="33" y="20"/>
                            <a:pt x="29" y="28"/>
                            <a:pt x="28" y="35"/>
                          </a:cubicBezTo>
                          <a:cubicBezTo>
                            <a:pt x="27" y="42"/>
                            <a:pt x="24" y="45"/>
                            <a:pt x="25" y="54"/>
                          </a:cubicBezTo>
                          <a:cubicBezTo>
                            <a:pt x="26" y="63"/>
                            <a:pt x="32" y="78"/>
                            <a:pt x="33" y="87"/>
                          </a:cubicBezTo>
                          <a:cubicBezTo>
                            <a:pt x="34" y="96"/>
                            <a:pt x="33" y="101"/>
                            <a:pt x="31" y="108"/>
                          </a:cubicBezTo>
                          <a:cubicBezTo>
                            <a:pt x="29" y="115"/>
                            <a:pt x="22" y="119"/>
                            <a:pt x="21" y="128"/>
                          </a:cubicBezTo>
                          <a:cubicBezTo>
                            <a:pt x="20" y="137"/>
                            <a:pt x="25" y="153"/>
                            <a:pt x="28" y="164"/>
                          </a:cubicBezTo>
                          <a:cubicBezTo>
                            <a:pt x="31" y="175"/>
                            <a:pt x="38" y="182"/>
                            <a:pt x="40" y="197"/>
                          </a:cubicBezTo>
                          <a:cubicBezTo>
                            <a:pt x="42" y="212"/>
                            <a:pt x="41" y="240"/>
                            <a:pt x="37" y="252"/>
                          </a:cubicBezTo>
                          <a:cubicBezTo>
                            <a:pt x="33" y="264"/>
                            <a:pt x="24" y="255"/>
                            <a:pt x="18" y="269"/>
                          </a:cubicBezTo>
                          <a:cubicBezTo>
                            <a:pt x="12" y="283"/>
                            <a:pt x="6" y="309"/>
                            <a:pt x="0" y="33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118" name="Group 28">
                    <a:extLst>
                      <a:ext uri="{FF2B5EF4-FFF2-40B4-BE49-F238E27FC236}">
                        <a16:creationId xmlns:a16="http://schemas.microsoft.com/office/drawing/2014/main" id="{155145AA-D62A-43F6-8962-DD34659619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23" y="1648"/>
                    <a:ext cx="168" cy="668"/>
                    <a:chOff x="2000" y="1904"/>
                    <a:chExt cx="168" cy="668"/>
                  </a:xfrm>
                </p:grpSpPr>
                <p:sp>
                  <p:nvSpPr>
                    <p:cNvPr id="47130" name="Line 29">
                      <a:extLst>
                        <a:ext uri="{FF2B5EF4-FFF2-40B4-BE49-F238E27FC236}">
                          <a16:creationId xmlns:a16="http://schemas.microsoft.com/office/drawing/2014/main" id="{8BFE10AC-6BEA-A59C-ABE6-C683615D3F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00" y="1904"/>
                      <a:ext cx="1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31" name="Line 30">
                      <a:extLst>
                        <a:ext uri="{FF2B5EF4-FFF2-40B4-BE49-F238E27FC236}">
                          <a16:creationId xmlns:a16="http://schemas.microsoft.com/office/drawing/2014/main" id="{7D448FE2-1575-EC92-AFD5-2389F5BD37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08" y="2572"/>
                      <a:ext cx="1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sm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7119" name="Group 31">
                    <a:extLst>
                      <a:ext uri="{FF2B5EF4-FFF2-40B4-BE49-F238E27FC236}">
                        <a16:creationId xmlns:a16="http://schemas.microsoft.com/office/drawing/2014/main" id="{0ACC6C8D-FD9D-75A0-F138-B3161B0F38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24" y="1834"/>
                    <a:ext cx="323" cy="324"/>
                    <a:chOff x="2907" y="2090"/>
                    <a:chExt cx="323" cy="324"/>
                  </a:xfrm>
                </p:grpSpPr>
                <p:sp>
                  <p:nvSpPr>
                    <p:cNvPr id="47120" name="Line 32">
                      <a:extLst>
                        <a:ext uri="{FF2B5EF4-FFF2-40B4-BE49-F238E27FC236}">
                          <a16:creationId xmlns:a16="http://schemas.microsoft.com/office/drawing/2014/main" id="{0C6CABD2-5035-D2BC-D409-5CC2F035EF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08" y="2090"/>
                      <a:ext cx="57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1" name="Line 33">
                      <a:extLst>
                        <a:ext uri="{FF2B5EF4-FFF2-40B4-BE49-F238E27FC236}">
                          <a16:creationId xmlns:a16="http://schemas.microsoft.com/office/drawing/2014/main" id="{C2CA01BD-A8CC-E29B-EB2E-5104289AA4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07" y="2120"/>
                      <a:ext cx="84" cy="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2" name="Line 34">
                      <a:extLst>
                        <a:ext uri="{FF2B5EF4-FFF2-40B4-BE49-F238E27FC236}">
                          <a16:creationId xmlns:a16="http://schemas.microsoft.com/office/drawing/2014/main" id="{CA2D489D-0AF2-2353-7A44-E1925A7F39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08" y="2166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3" name="Line 35">
                      <a:extLst>
                        <a:ext uri="{FF2B5EF4-FFF2-40B4-BE49-F238E27FC236}">
                          <a16:creationId xmlns:a16="http://schemas.microsoft.com/office/drawing/2014/main" id="{0303BAE7-1D28-5199-95B8-0EC26B2EEA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07" y="2227"/>
                      <a:ext cx="95" cy="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4" name="Line 36">
                      <a:extLst>
                        <a:ext uri="{FF2B5EF4-FFF2-40B4-BE49-F238E27FC236}">
                          <a16:creationId xmlns:a16="http://schemas.microsoft.com/office/drawing/2014/main" id="{DBF88590-3398-0D63-DE4B-2C4C20788B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09" y="2289"/>
                      <a:ext cx="93" cy="9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5" name="Line 37">
                      <a:extLst>
                        <a:ext uri="{FF2B5EF4-FFF2-40B4-BE49-F238E27FC236}">
                          <a16:creationId xmlns:a16="http://schemas.microsoft.com/office/drawing/2014/main" id="{8C5AC9E1-4EE1-E959-8486-772009EFD4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37" y="2316"/>
                      <a:ext cx="98" cy="9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6" name="Line 38">
                      <a:extLst>
                        <a:ext uri="{FF2B5EF4-FFF2-40B4-BE49-F238E27FC236}">
                          <a16:creationId xmlns:a16="http://schemas.microsoft.com/office/drawing/2014/main" id="{69C8D689-C467-83E2-8488-F44C5480FD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7" y="2318"/>
                      <a:ext cx="94" cy="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7" name="Line 39">
                      <a:extLst>
                        <a:ext uri="{FF2B5EF4-FFF2-40B4-BE49-F238E27FC236}">
                          <a16:creationId xmlns:a16="http://schemas.microsoft.com/office/drawing/2014/main" id="{A7A3F6A6-B029-8CDA-D2F7-0D63D1D486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56" y="2316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8" name="Line 40">
                      <a:extLst>
                        <a:ext uri="{FF2B5EF4-FFF2-40B4-BE49-F238E27FC236}">
                          <a16:creationId xmlns:a16="http://schemas.microsoft.com/office/drawing/2014/main" id="{7E0F8788-A80B-4F10-34AE-6E8C882002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13" y="2327"/>
                      <a:ext cx="87" cy="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129" name="Line 41">
                      <a:extLst>
                        <a:ext uri="{FF2B5EF4-FFF2-40B4-BE49-F238E27FC236}">
                          <a16:creationId xmlns:a16="http://schemas.microsoft.com/office/drawing/2014/main" id="{EF1B1805-E48E-E33F-F3CE-BA444CDDC9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73" y="2357"/>
                      <a:ext cx="57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47112" name="Text Box 42">
              <a:extLst>
                <a:ext uri="{FF2B5EF4-FFF2-40B4-BE49-F238E27FC236}">
                  <a16:creationId xmlns:a16="http://schemas.microsoft.com/office/drawing/2014/main" id="{81B1B372-D46F-DCA7-6469-436EAC90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84"/>
              <a:ext cx="1894" cy="64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FF"/>
              </a:solidFill>
              <a:miter lim="800000"/>
              <a:headEnd/>
              <a:tailEnd type="none" w="sm" len="lg"/>
            </a:ln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kumimoji="1" lang="zh-CN" altLang="en-US" sz="2000" b="1">
                  <a:solidFill>
                    <a:srgbClr val="CC0000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kumimoji="1" lang="zh-CN" altLang="en-US" sz="20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断面形状不对称：</a:t>
              </a:r>
            </a:p>
            <a:p>
              <a:pPr eaLnBrk="1" hangingPunct="1"/>
              <a:r>
                <a:rPr kumimoji="1" lang="zh-CN" altLang="en-US" sz="20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标注剖切平面位置及</a:t>
              </a:r>
            </a:p>
            <a:p>
              <a:pPr eaLnBrk="1" hangingPunct="1"/>
              <a:r>
                <a:rPr kumimoji="1" lang="zh-CN" altLang="en-US" sz="20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  投影方向，不注名称。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DE9017D-F2BB-8437-E8AF-DC7FDF71884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670" y="630486"/>
            <a:ext cx="3187700" cy="6492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6.1</a:t>
            </a:r>
            <a:r>
              <a:rPr lang="zh-CN" altLang="en-US" sz="28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视图</a:t>
            </a:r>
            <a:br>
              <a:rPr lang="zh-CN" altLang="en-US" sz="2800" b="1" dirty="0">
                <a:latin typeface="宋体" pitchFamily="2" charset="-122"/>
                <a:ea typeface="宋体" pitchFamily="2" charset="-122"/>
              </a:rPr>
            </a:b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8C8D55-D003-F516-A25B-38AD3CD5BCD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351089" y="1844676"/>
            <a:ext cx="813752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基本视图</a:t>
            </a:r>
          </a:p>
          <a:p>
            <a:pPr algn="just"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机件向基本投影面投影所得的视图，称为基本视图。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在原有三个投影面的基础上，再增加三个投影面构成正六面体，将物体放在其中，向六个基本投影面投影得到六个视图---</a:t>
            </a:r>
            <a:r>
              <a:rPr lang="zh-CN" altLang="en-US" sz="2400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基本视图（主、俯、左、右、仰、后）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六个基本视图之间仍符合“长对正，高平齐，</a:t>
            </a:r>
          </a:p>
          <a:p>
            <a:pPr eaLnBrk="1" hangingPunct="1">
              <a:buFontTx/>
              <a:buNone/>
            </a:pPr>
            <a:r>
              <a:rPr kumimoji="1"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 宽相等”的投影规律。 </a:t>
            </a:r>
          </a:p>
          <a:p>
            <a:pPr eaLnBrk="1" hangingPunct="1">
              <a:buFontTx/>
              <a:buNone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66868D-2777-86DD-B8BB-42D1F4EA2DFA}"/>
              </a:ext>
            </a:extLst>
          </p:cNvPr>
          <p:cNvSpPr txBox="1">
            <a:spLocks noChangeArrowheads="1"/>
          </p:cNvSpPr>
          <p:nvPr/>
        </p:nvSpPr>
        <p:spPr>
          <a:xfrm>
            <a:off x="191670" y="1195388"/>
            <a:ext cx="6834772" cy="649288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>
              <a:defRPr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6.1.1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基本视图和向视图</a:t>
            </a:r>
          </a:p>
          <a:p>
            <a:pPr hangingPunct="1">
              <a:defRPr/>
            </a:pPr>
            <a:br>
              <a:rPr lang="zh-CN" altLang="en-US" sz="2400" b="1" dirty="0">
                <a:latin typeface="宋体" pitchFamily="2" charset="-122"/>
                <a:ea typeface="宋体" pitchFamily="2" charset="-122"/>
              </a:rPr>
            </a:b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BCE7151A-365D-34EE-BCE6-E241778413E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711451" y="1268413"/>
            <a:ext cx="74469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将机件的部分结构，用大于原图所采用的比例单独画出的图形称为局部放大图。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BF32DF1C-8B48-924F-D5C5-B26E8F90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" b="499"/>
          <a:stretch>
            <a:fillRect/>
          </a:stretch>
        </p:blipFill>
        <p:spPr bwMode="auto">
          <a:xfrm>
            <a:off x="3432176" y="2924176"/>
            <a:ext cx="56880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7B05F6F8-BF3E-E35A-6B0B-E3F15E00937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552700" y="175118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为了方便制图，国家标准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技术制图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规定了一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些简化画法，现将其中最常见的几种情况作一介绍。</a:t>
            </a:r>
          </a:p>
          <a:p>
            <a:pPr eaLnBrk="1" hangingPunct="1">
              <a:buFontTx/>
              <a:buNone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肋板、轮辐等结构的画法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）对于机件上的肋板、轮辐及薄壁等，如按纵向剖切，这些结构都不画剖面符号，而用粗实线将它与其邻接部分分开。但当这些结构不按纵向剖切时，仍应画出剖面符号 </a:t>
            </a:r>
          </a:p>
          <a:p>
            <a:pPr eaLnBrk="1" hangingPunct="1"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下图：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F6708A-1054-6827-8B8F-FA20509C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8" y="423863"/>
            <a:ext cx="7086600" cy="7016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hangingPunct="1"/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6.4.2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简化画法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>
            <a:extLst>
              <a:ext uri="{FF2B5EF4-FFF2-40B4-BE49-F238E27FC236}">
                <a16:creationId xmlns:a16="http://schemas.microsoft.com/office/drawing/2014/main" id="{716F3631-4A0F-5549-8271-6500B37797D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25538"/>
            <a:ext cx="532765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F36DA0AA-01F0-C60F-9F26-B38411F990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81075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）当零件回转体上均匀分布的肋板、孔等结构不处于剖切平面上时，可将这些结构旋转到剖切平面上画出。 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AEFB7DA7-C037-8984-3883-93973525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276476"/>
            <a:ext cx="77406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>
            <a:extLst>
              <a:ext uri="{FF2B5EF4-FFF2-40B4-BE49-F238E27FC236}">
                <a16:creationId xmlns:a16="http://schemas.microsoft.com/office/drawing/2014/main" id="{438264BD-729E-3AFA-27D1-28CFFDE0B2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相同结构的简化画法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）当机件具有若干相同结构（齿、槽等），并按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一定规律分布时，只需要画出几个完整的结构，其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余用细实线连接，在零件图中则必须注明该结构的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总数。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52227" name="Picture 5">
            <a:extLst>
              <a:ext uri="{FF2B5EF4-FFF2-40B4-BE49-F238E27FC236}">
                <a16:creationId xmlns:a16="http://schemas.microsoft.com/office/drawing/2014/main" id="{ECC39ADB-C47E-012F-885E-DDA6A4DFB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3284538"/>
            <a:ext cx="55451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5258B8CE-7290-FEBA-B0F7-B57CCE6BAD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981075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）若干直径相同且成规律分布的孔（圆孔、螺孔、沉孔等）可以仅画出一个或几个，其余只需用点划线表示其中心位置，在零件图中应注明孔的总数。</a:t>
            </a: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7FAC514B-5A86-8A53-8F89-A7726C6A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708276"/>
            <a:ext cx="57610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037FFF10-6C0A-2968-C3D7-4EB2A9A1244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）对于网状物、编织物或机件上的滚花部分，可以在轮廓线附近用细实线示意画出，并在图上或技术要求中注明这些结构的具体要求。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455896FB-5A5D-AB80-CA37-881E2CA7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9" y="2349500"/>
            <a:ext cx="36734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352DDAB3-7966-5772-CCD4-E6A83D04340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1046163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平面的简化画法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当曲面体零件上的平面不能充分表达时，可用平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面符号（两条相交的细实线）表示。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4A7328F7-237B-5B5B-99B5-22B35B5F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4"/>
          <a:stretch>
            <a:fillRect/>
          </a:stretch>
        </p:blipFill>
        <p:spPr bwMode="auto">
          <a:xfrm>
            <a:off x="1774825" y="2986089"/>
            <a:ext cx="87122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E6AF6C8E-DC16-4EB4-7816-CA192F05D0C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81075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较小结构的简化画法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机件上的较小结构，如在一个图形中已表达清楚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时，其它图形可以简化 。</a:t>
            </a:r>
          </a:p>
        </p:txBody>
      </p:sp>
      <p:pic>
        <p:nvPicPr>
          <p:cNvPr id="56323" name="Picture 4">
            <a:extLst>
              <a:ext uri="{FF2B5EF4-FFF2-40B4-BE49-F238E27FC236}">
                <a16:creationId xmlns:a16="http://schemas.microsoft.com/office/drawing/2014/main" id="{1952B0EB-92EA-DB6A-A618-D6012A0D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420938"/>
            <a:ext cx="467995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F0FA8828-C529-EB2C-4779-3906B2BA7A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071813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较长机件的简化画法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长的机件（轴、杆、型钢、连杆等）沿长度方向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的形状一致或按一定规律变化时，可断开后缩短绘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制（标注尺寸时仍按实际长度）。 </a:t>
            </a:r>
          </a:p>
        </p:txBody>
      </p:sp>
      <p:pic>
        <p:nvPicPr>
          <p:cNvPr id="57347" name="Picture 4">
            <a:extLst>
              <a:ext uri="{FF2B5EF4-FFF2-40B4-BE49-F238E27FC236}">
                <a16:creationId xmlns:a16="http://schemas.microsoft.com/office/drawing/2014/main" id="{BE489D72-8584-B83D-DCF6-228626D9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2997200"/>
            <a:ext cx="77771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7D00B946-FEE0-534C-570C-839A2B7C5E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143250" y="908050"/>
            <a:ext cx="7086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各基本投影方式按如图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6-1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所示展开，展开后各视</a:t>
            </a:r>
          </a:p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图的配置如图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6-2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所示。</a:t>
            </a:r>
          </a:p>
        </p:txBody>
      </p:sp>
      <p:pic>
        <p:nvPicPr>
          <p:cNvPr id="3075" name="Picture 4" descr="表达方法_基本视图展开">
            <a:extLst>
              <a:ext uri="{FF2B5EF4-FFF2-40B4-BE49-F238E27FC236}">
                <a16:creationId xmlns:a16="http://schemas.microsoft.com/office/drawing/2014/main" id="{9E903381-CF09-27A7-08FA-66204059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4" r="816" b="6964"/>
          <a:stretch>
            <a:fillRect/>
          </a:stretch>
        </p:blipFill>
        <p:spPr bwMode="auto">
          <a:xfrm>
            <a:off x="3636963" y="1844676"/>
            <a:ext cx="46910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924FD9E1-F3D1-18D1-6619-DA170BEC0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516563"/>
            <a:ext cx="240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图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6-1 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基本视图的展开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表达方法_六个基本视图配置">
            <a:extLst>
              <a:ext uri="{FF2B5EF4-FFF2-40B4-BE49-F238E27FC236}">
                <a16:creationId xmlns:a16="http://schemas.microsoft.com/office/drawing/2014/main" id="{EF9E5E91-A86C-70F3-4CBF-C23B1A1A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>
            <a:fillRect/>
          </a:stretch>
        </p:blipFill>
        <p:spPr bwMode="auto">
          <a:xfrm>
            <a:off x="2566988" y="981075"/>
            <a:ext cx="72390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69510275-E219-DD18-FE34-0DA2AF50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661026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图</a:t>
            </a:r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6-2 </a:t>
            </a:r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基本视图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68D3AF4-030D-6D99-1D19-305109EB3B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57550" y="44450"/>
            <a:ext cx="708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向视图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7D16498-6135-149C-5DB7-BAA4D1BE05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2855913" y="1046163"/>
            <a:ext cx="7416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向视图是可自由配置的视图。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标注：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（1）在向视图的上方标注“×”（“×”为大写字母），在相应视图的附近用箭头指明投射方向，并标注相同的字母。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（2）在视图的下方或上方标注图名</a:t>
            </a: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eaLnBrk="1" hangingPunct="1"/>
            <a:endParaRPr lang="zh-CN" altLang="en-US" sz="3600" b="1">
              <a:solidFill>
                <a:srgbClr val="FF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4" name="Rectangle 26">
            <a:extLst>
              <a:ext uri="{FF2B5EF4-FFF2-40B4-BE49-F238E27FC236}">
                <a16:creationId xmlns:a16="http://schemas.microsoft.com/office/drawing/2014/main" id="{D59017C2-04B4-6F24-88B9-200F9EE1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429000"/>
            <a:ext cx="533400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5125" name="Group 27">
            <a:extLst>
              <a:ext uri="{FF2B5EF4-FFF2-40B4-BE49-F238E27FC236}">
                <a16:creationId xmlns:a16="http://schemas.microsoft.com/office/drawing/2014/main" id="{DB3FF1D7-F23A-8E4E-ED41-8AB13B3E1322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3733800"/>
            <a:ext cx="2209800" cy="2571750"/>
            <a:chOff x="864" y="2208"/>
            <a:chExt cx="1392" cy="1620"/>
          </a:xfrm>
        </p:grpSpPr>
        <p:pic>
          <p:nvPicPr>
            <p:cNvPr id="5130" name="Picture 28" descr="表达方法_向视图">
              <a:extLst>
                <a:ext uri="{FF2B5EF4-FFF2-40B4-BE49-F238E27FC236}">
                  <a16:creationId xmlns:a16="http://schemas.microsoft.com/office/drawing/2014/main" id="{B2105C8C-7F6E-AAB1-F592-D3682ECDB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t="9683" r="75552" b="64749"/>
            <a:stretch>
              <a:fillRect/>
            </a:stretch>
          </p:blipFill>
          <p:spPr bwMode="auto">
            <a:xfrm>
              <a:off x="997" y="2208"/>
              <a:ext cx="1259" cy="68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5131" name="Picture 29" descr="表达方法_向视图">
              <a:extLst>
                <a:ext uri="{FF2B5EF4-FFF2-40B4-BE49-F238E27FC236}">
                  <a16:creationId xmlns:a16="http://schemas.microsoft.com/office/drawing/2014/main" id="{1AE942A7-FFF2-16FF-563A-736450043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86" r="75082"/>
            <a:stretch>
              <a:fillRect/>
            </a:stretch>
          </p:blipFill>
          <p:spPr bwMode="auto">
            <a:xfrm>
              <a:off x="864" y="2928"/>
              <a:ext cx="1392" cy="90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miter lim="800000"/>
              <a:headEnd/>
              <a:tailEnd/>
            </a:ln>
          </p:spPr>
        </p:pic>
      </p:grpSp>
      <p:pic>
        <p:nvPicPr>
          <p:cNvPr id="110622" name="Picture 30" descr="表达方法_向视图">
            <a:extLst>
              <a:ext uri="{FF2B5EF4-FFF2-40B4-BE49-F238E27FC236}">
                <a16:creationId xmlns:a16="http://schemas.microsoft.com/office/drawing/2014/main" id="{7A06FFD9-9A80-7144-7FBD-D7CA40A4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1" t="8244" r="12653" b="62903"/>
          <a:stretch>
            <a:fillRect/>
          </a:stretch>
        </p:blipFill>
        <p:spPr bwMode="auto">
          <a:xfrm>
            <a:off x="7072313" y="3733800"/>
            <a:ext cx="1676400" cy="1176338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0623" name="Text Box 31">
            <a:extLst>
              <a:ext uri="{FF2B5EF4-FFF2-40B4-BE49-F238E27FC236}">
                <a16:creationId xmlns:a16="http://schemas.microsoft.com/office/drawing/2014/main" id="{2519B9B0-C076-1CDB-D4E6-61EDE11D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4" y="3810000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  <p:sp>
        <p:nvSpPr>
          <p:cNvPr id="110624" name="Line 32">
            <a:extLst>
              <a:ext uri="{FF2B5EF4-FFF2-40B4-BE49-F238E27FC236}">
                <a16:creationId xmlns:a16="http://schemas.microsoft.com/office/drawing/2014/main" id="{E6D14968-9133-72FA-C063-0CF8AF0323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0313" y="4267200"/>
            <a:ext cx="793750" cy="15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0625" name="Text Box 33">
            <a:extLst>
              <a:ext uri="{FF2B5EF4-FFF2-40B4-BE49-F238E27FC236}">
                <a16:creationId xmlns:a16="http://schemas.microsoft.com/office/drawing/2014/main" id="{0C9E4843-9BCE-4A20-AD2C-8CE3F4158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513" y="3429000"/>
            <a:ext cx="868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3" grpId="0" autoUpdateAnimBg="0"/>
      <p:bldP spid="1106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6054C50-348D-093C-359D-EEFAB54CA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1600"/>
            <a:ext cx="8229600" cy="449580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147" name="Picture 5" descr="表达方法_向视图">
            <a:extLst>
              <a:ext uri="{FF2B5EF4-FFF2-40B4-BE49-F238E27FC236}">
                <a16:creationId xmlns:a16="http://schemas.microsoft.com/office/drawing/2014/main" id="{B4D74BE7-2F1C-DBA8-F3D0-FA85C832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r="37224" b="62903"/>
          <a:stretch>
            <a:fillRect/>
          </a:stretch>
        </p:blipFill>
        <p:spPr bwMode="auto">
          <a:xfrm>
            <a:off x="5159375" y="1628776"/>
            <a:ext cx="2044700" cy="1471613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1622" name="Picture 6" descr="表达方法_向视图">
            <a:extLst>
              <a:ext uri="{FF2B5EF4-FFF2-40B4-BE49-F238E27FC236}">
                <a16:creationId xmlns:a16="http://schemas.microsoft.com/office/drawing/2014/main" id="{F9FA42AC-7868-61C7-2695-69C1FFDB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t="65952" r="35257"/>
          <a:stretch>
            <a:fillRect/>
          </a:stretch>
        </p:blipFill>
        <p:spPr bwMode="auto">
          <a:xfrm>
            <a:off x="4876800" y="4251326"/>
            <a:ext cx="2535238" cy="13509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1623" name="Picture 7" descr="表达方法_向视图">
            <a:extLst>
              <a:ext uri="{FF2B5EF4-FFF2-40B4-BE49-F238E27FC236}">
                <a16:creationId xmlns:a16="http://schemas.microsoft.com/office/drawing/2014/main" id="{F51DFBD9-4505-DED4-4DC7-9CA80F3D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6" t="69644" r="4791"/>
          <a:stretch>
            <a:fillRect/>
          </a:stretch>
        </p:blipFill>
        <p:spPr bwMode="auto">
          <a:xfrm>
            <a:off x="7620001" y="4398964"/>
            <a:ext cx="2124075" cy="12033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11624" name="Line 8">
            <a:extLst>
              <a:ext uri="{FF2B5EF4-FFF2-40B4-BE49-F238E27FC236}">
                <a16:creationId xmlns:a16="http://schemas.microsoft.com/office/drawing/2014/main" id="{48CF69D8-C613-0BE6-9DED-DC3A898149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221038"/>
            <a:ext cx="1588" cy="81756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0AA80186-6287-1056-2000-D151BFCA7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395663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20E40020-469D-19CC-52EB-F8D0D743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133600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111627" name="Line 11">
            <a:extLst>
              <a:ext uri="{FF2B5EF4-FFF2-40B4-BE49-F238E27FC236}">
                <a16:creationId xmlns:a16="http://schemas.microsoft.com/office/drawing/2014/main" id="{A0D41CB3-6D1C-3B28-4325-8720D29D43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96401" y="2590800"/>
            <a:ext cx="862013" cy="15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EE55D769-65EE-D3C5-86D1-9B5B6A68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157663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C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ABE95509-6AD0-3418-8B66-849762437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52863"/>
            <a:ext cx="93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楷体_GB2312" pitchFamily="49" charset="-122"/>
              </a:rPr>
              <a:t>B</a:t>
            </a:r>
          </a:p>
        </p:txBody>
      </p:sp>
      <p:grpSp>
        <p:nvGrpSpPr>
          <p:cNvPr id="6156" name="Group 14">
            <a:extLst>
              <a:ext uri="{FF2B5EF4-FFF2-40B4-BE49-F238E27FC236}">
                <a16:creationId xmlns:a16="http://schemas.microsoft.com/office/drawing/2014/main" id="{F6C2B2FB-63A3-2D88-F322-06BF63A963DD}"/>
              </a:ext>
            </a:extLst>
          </p:cNvPr>
          <p:cNvGrpSpPr>
            <a:grpSpLocks/>
          </p:cNvGrpSpPr>
          <p:nvPr/>
        </p:nvGrpSpPr>
        <p:grpSpPr bwMode="auto">
          <a:xfrm>
            <a:off x="2219326" y="1554164"/>
            <a:ext cx="7358063" cy="4048125"/>
            <a:chOff x="438" y="576"/>
            <a:chExt cx="4506" cy="2377"/>
          </a:xfrm>
        </p:grpSpPr>
        <p:pic>
          <p:nvPicPr>
            <p:cNvPr id="6157" name="Picture 15" descr="表达方法_向视图">
              <a:extLst>
                <a:ext uri="{FF2B5EF4-FFF2-40B4-BE49-F238E27FC236}">
                  <a16:creationId xmlns:a16="http://schemas.microsoft.com/office/drawing/2014/main" id="{5B77F5AF-31AC-591B-3387-A1C0B6C2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t="2663" r="75552" b="64749"/>
            <a:stretch>
              <a:fillRect/>
            </a:stretch>
          </p:blipFill>
          <p:spPr bwMode="auto">
            <a:xfrm>
              <a:off x="528" y="686"/>
              <a:ext cx="1104" cy="759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6158" name="Picture 16" descr="表达方法_向视图">
              <a:extLst>
                <a:ext uri="{FF2B5EF4-FFF2-40B4-BE49-F238E27FC236}">
                  <a16:creationId xmlns:a16="http://schemas.microsoft.com/office/drawing/2014/main" id="{48343502-DD21-3BB0-BFE2-9FB151540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69" r="71622"/>
            <a:stretch>
              <a:fillRect/>
            </a:stretch>
          </p:blipFill>
          <p:spPr bwMode="auto">
            <a:xfrm>
              <a:off x="438" y="2016"/>
              <a:ext cx="1386" cy="9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miter lim="800000"/>
              <a:headEnd/>
              <a:tailEnd/>
            </a:ln>
          </p:spPr>
        </p:pic>
        <p:pic>
          <p:nvPicPr>
            <p:cNvPr id="6159" name="Picture 17" descr="表达方法_向视图">
              <a:extLst>
                <a:ext uri="{FF2B5EF4-FFF2-40B4-BE49-F238E27FC236}">
                  <a16:creationId xmlns:a16="http://schemas.microsoft.com/office/drawing/2014/main" id="{7AC4E63F-DB0A-A1CA-7611-7B37E2380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91" t="8244" r="12653" b="62903"/>
            <a:stretch>
              <a:fillRect/>
            </a:stretch>
          </p:blipFill>
          <p:spPr bwMode="auto">
            <a:xfrm>
              <a:off x="3744" y="816"/>
              <a:ext cx="960" cy="672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6160" name="Text Box 18">
              <a:extLst>
                <a:ext uri="{FF2B5EF4-FFF2-40B4-BE49-F238E27FC236}">
                  <a16:creationId xmlns:a16="http://schemas.microsoft.com/office/drawing/2014/main" id="{1AF4499A-C11E-F6DD-B5B3-99593742A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864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  <p:sp>
          <p:nvSpPr>
            <p:cNvPr id="6161" name="Line 19">
              <a:extLst>
                <a:ext uri="{FF2B5EF4-FFF2-40B4-BE49-F238E27FC236}">
                  <a16:creationId xmlns:a16="http://schemas.microsoft.com/office/drawing/2014/main" id="{D5D9932F-81F5-38F2-6E2A-AB184446D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152"/>
              <a:ext cx="528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6162" name="Text Box 20">
              <a:extLst>
                <a:ext uri="{FF2B5EF4-FFF2-40B4-BE49-F238E27FC236}">
                  <a16:creationId xmlns:a16="http://schemas.microsoft.com/office/drawing/2014/main" id="{71C4AA03-6559-23D6-F22A-59D2755EB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576"/>
              <a:ext cx="57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楷体_GB2312" pitchFamily="49" charset="-122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utoUpdateAnimBg="0"/>
      <p:bldP spid="111626" grpId="0" autoUpdateAnimBg="0"/>
      <p:bldP spid="111628" grpId="0" autoUpdateAnimBg="0"/>
      <p:bldP spid="11162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2519</Words>
  <Application>Microsoft Office PowerPoint</Application>
  <PresentationFormat>宽屏</PresentationFormat>
  <Paragraphs>245</Paragraphs>
  <Slides>59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3" baseType="lpstr">
      <vt:lpstr>方正舒体</vt:lpstr>
      <vt:lpstr>黑体</vt:lpstr>
      <vt:lpstr>楷体_GB2312</vt:lpstr>
      <vt:lpstr>宋体</vt:lpstr>
      <vt:lpstr>Arial</vt:lpstr>
      <vt:lpstr>Franklin Gothic Book</vt:lpstr>
      <vt:lpstr>Helvetica</vt:lpstr>
      <vt:lpstr>ISOCPEUR</vt:lpstr>
      <vt:lpstr>Tahoma</vt:lpstr>
      <vt:lpstr>Times New Roman</vt:lpstr>
      <vt:lpstr>Wingdings</vt:lpstr>
      <vt:lpstr>Office Theme</vt:lpstr>
      <vt:lpstr>AutoCAD Drawing</vt:lpstr>
      <vt:lpstr>位图图像</vt:lpstr>
      <vt:lpstr>机件的基本表示法</vt:lpstr>
      <vt:lpstr>PowerPoint 演示文稿</vt:lpstr>
      <vt:lpstr>PowerPoint 演示文稿</vt:lpstr>
      <vt:lpstr>PowerPoint 演示文稿</vt:lpstr>
      <vt:lpstr>6.1视图 </vt:lpstr>
      <vt:lpstr>PowerPoint 演示文稿</vt:lpstr>
      <vt:lpstr>PowerPoint 演示文稿</vt:lpstr>
      <vt:lpstr>2.向视图</vt:lpstr>
      <vt:lpstr>PowerPoint 演示文稿</vt:lpstr>
      <vt:lpstr>6.1.2  局部视图</vt:lpstr>
      <vt:lpstr>PowerPoint 演示文稿</vt:lpstr>
      <vt:lpstr>6.1.3斜视图 </vt:lpstr>
      <vt:lpstr>PowerPoint 演示文稿</vt:lpstr>
      <vt:lpstr>6.2剖视图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6.2.2剖视图的种类</vt:lpstr>
      <vt:lpstr>PowerPoint 演示文稿</vt:lpstr>
      <vt:lpstr>2.半剖视图</vt:lpstr>
      <vt:lpstr>PowerPoint 演示文稿</vt:lpstr>
      <vt:lpstr>PowerPoint 演示文稿</vt:lpstr>
      <vt:lpstr>PowerPoint 演示文稿</vt:lpstr>
      <vt:lpstr>3.局部剖视图</vt:lpstr>
      <vt:lpstr>PowerPoint 演示文稿</vt:lpstr>
      <vt:lpstr>PowerPoint 演示文稿</vt:lpstr>
      <vt:lpstr>PowerPoint 演示文稿</vt:lpstr>
      <vt:lpstr>PowerPoint 演示文稿</vt:lpstr>
      <vt:lpstr>6.2.3 剖切面的种类 </vt:lpstr>
      <vt:lpstr>2.几个平行的剖切平面</vt:lpstr>
      <vt:lpstr>PowerPoint 演示文稿</vt:lpstr>
      <vt:lpstr>PowerPoint 演示文稿</vt:lpstr>
      <vt:lpstr>PowerPoint 演示文稿</vt:lpstr>
      <vt:lpstr>3.几个相交的剖切平面</vt:lpstr>
      <vt:lpstr>PowerPoint 演示文稿</vt:lpstr>
      <vt:lpstr>6.3断面图 6.3.1基本概念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26</cp:revision>
  <dcterms:created xsi:type="dcterms:W3CDTF">2023-03-30T12:50:00Z</dcterms:created>
  <dcterms:modified xsi:type="dcterms:W3CDTF">2024-04-14T00:30:33Z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